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8" r:id="rId5"/>
  </p:sldIdLst>
  <p:sldSz cx="7772400" cy="10058400"/>
  <p:notesSz cx="6815138" cy="9947275"/>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95B5"/>
    <a:srgbClr val="5D6572"/>
    <a:srgbClr val="406B9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DF54FF-92B4-4E5D-82E3-29FB38288A79}" v="1670" dt="2022-05-13T14:48:25.367"/>
    <p1510:client id="{B5F96A9B-19D1-4DFC-9ED4-A9FFA090BE1E}" v="1270" dt="2022-05-13T12:13:47.2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2458" y="1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her Oosterhof | IPF" userId="5e2b7a74-b543-43d3-a67d-43dbdaabf41c" providerId="ADAL" clId="{0CDF54FF-92B4-4E5D-82E3-29FB38288A79}"/>
    <pc:docChg chg="undo custSel modSld">
      <pc:chgData name="Esther Oosterhof | IPF" userId="5e2b7a74-b543-43d3-a67d-43dbdaabf41c" providerId="ADAL" clId="{0CDF54FF-92B4-4E5D-82E3-29FB38288A79}" dt="2022-05-13T14:48:24.247" v="1777"/>
      <pc:docMkLst>
        <pc:docMk/>
      </pc:docMkLst>
      <pc:sldChg chg="addSp delSp modSp mod">
        <pc:chgData name="Esther Oosterhof | IPF" userId="5e2b7a74-b543-43d3-a67d-43dbdaabf41c" providerId="ADAL" clId="{0CDF54FF-92B4-4E5D-82E3-29FB38288A79}" dt="2022-05-13T14:48:24.247" v="1777"/>
        <pc:sldMkLst>
          <pc:docMk/>
          <pc:sldMk cId="3101569696" sldId="258"/>
        </pc:sldMkLst>
        <pc:spChg chg="mod">
          <ac:chgData name="Esther Oosterhof | IPF" userId="5e2b7a74-b543-43d3-a67d-43dbdaabf41c" providerId="ADAL" clId="{0CDF54FF-92B4-4E5D-82E3-29FB38288A79}" dt="2022-05-13T14:31:37.707" v="1694" actId="20577"/>
          <ac:spMkLst>
            <pc:docMk/>
            <pc:sldMk cId="3101569696" sldId="258"/>
            <ac:spMk id="2" creationId="{78D25B16-8308-4613-A0E5-F2B953F92878}"/>
          </ac:spMkLst>
        </pc:spChg>
        <pc:spChg chg="mod">
          <ac:chgData name="Esther Oosterhof | IPF" userId="5e2b7a74-b543-43d3-a67d-43dbdaabf41c" providerId="ADAL" clId="{0CDF54FF-92B4-4E5D-82E3-29FB38288A79}" dt="2022-05-13T13:46:44.776" v="1655" actId="20577"/>
          <ac:spMkLst>
            <pc:docMk/>
            <pc:sldMk cId="3101569696" sldId="258"/>
            <ac:spMk id="3" creationId="{0306A75C-3646-4BA5-8FCD-0224589C8EA1}"/>
          </ac:spMkLst>
        </pc:spChg>
        <pc:spChg chg="add del mod">
          <ac:chgData name="Esther Oosterhof | IPF" userId="5e2b7a74-b543-43d3-a67d-43dbdaabf41c" providerId="ADAL" clId="{0CDF54FF-92B4-4E5D-82E3-29FB38288A79}" dt="2022-05-13T13:36:47.254" v="1330" actId="21"/>
          <ac:spMkLst>
            <pc:docMk/>
            <pc:sldMk cId="3101569696" sldId="258"/>
            <ac:spMk id="4" creationId="{9B354D02-FFB1-498C-9A0D-ABB6F119D308}"/>
          </ac:spMkLst>
        </pc:spChg>
        <pc:spChg chg="add del mod">
          <ac:chgData name="Esther Oosterhof | IPF" userId="5e2b7a74-b543-43d3-a67d-43dbdaabf41c" providerId="ADAL" clId="{0CDF54FF-92B4-4E5D-82E3-29FB38288A79}" dt="2022-05-13T13:46:17.538" v="1652"/>
          <ac:spMkLst>
            <pc:docMk/>
            <pc:sldMk cId="3101569696" sldId="258"/>
            <ac:spMk id="6" creationId="{CDA21F1C-8527-40DE-AD36-E7521C157235}"/>
          </ac:spMkLst>
        </pc:spChg>
        <pc:spChg chg="mod">
          <ac:chgData name="Esther Oosterhof | IPF" userId="5e2b7a74-b543-43d3-a67d-43dbdaabf41c" providerId="ADAL" clId="{0CDF54FF-92B4-4E5D-82E3-29FB38288A79}" dt="2022-05-13T14:48:24.247" v="1777"/>
          <ac:spMkLst>
            <pc:docMk/>
            <pc:sldMk cId="3101569696" sldId="258"/>
            <ac:spMk id="16" creationId="{B19707D1-2F21-44DB-B477-9FBE09B601EF}"/>
          </ac:spMkLst>
        </pc:spChg>
        <pc:spChg chg="mod">
          <ac:chgData name="Esther Oosterhof | IPF" userId="5e2b7a74-b543-43d3-a67d-43dbdaabf41c" providerId="ADAL" clId="{0CDF54FF-92B4-4E5D-82E3-29FB38288A79}" dt="2022-05-13T14:37:23.066" v="1721" actId="1076"/>
          <ac:spMkLst>
            <pc:docMk/>
            <pc:sldMk cId="3101569696" sldId="258"/>
            <ac:spMk id="17" creationId="{4286985D-3F77-4B6A-845F-B32DEB95C56F}"/>
          </ac:spMkLst>
        </pc:spChg>
        <pc:picChg chg="mod">
          <ac:chgData name="Esther Oosterhof | IPF" userId="5e2b7a74-b543-43d3-a67d-43dbdaabf41c" providerId="ADAL" clId="{0CDF54FF-92B4-4E5D-82E3-29FB38288A79}" dt="2022-05-13T14:09:22.181" v="1677" actId="1076"/>
          <ac:picMkLst>
            <pc:docMk/>
            <pc:sldMk cId="3101569696" sldId="258"/>
            <ac:picMk id="7" creationId="{A2C573B6-3E2E-4BAE-871B-BC34FF61FC19}"/>
          </ac:picMkLst>
        </pc:picChg>
        <pc:picChg chg="add del mod">
          <ac:chgData name="Esther Oosterhof | IPF" userId="5e2b7a74-b543-43d3-a67d-43dbdaabf41c" providerId="ADAL" clId="{0CDF54FF-92B4-4E5D-82E3-29FB38288A79}" dt="2022-05-13T14:09:00.403" v="1671" actId="21"/>
          <ac:picMkLst>
            <pc:docMk/>
            <pc:sldMk cId="3101569696" sldId="258"/>
            <ac:picMk id="8" creationId="{7D696A2B-B0E6-4C35-A6A6-82CC3A568D08}"/>
          </ac:picMkLst>
        </pc:picChg>
        <pc:picChg chg="add mod">
          <ac:chgData name="Esther Oosterhof | IPF" userId="5e2b7a74-b543-43d3-a67d-43dbdaabf41c" providerId="ADAL" clId="{0CDF54FF-92B4-4E5D-82E3-29FB38288A79}" dt="2022-05-13T14:09:26.198" v="1679" actId="14100"/>
          <ac:picMkLst>
            <pc:docMk/>
            <pc:sldMk cId="3101569696" sldId="258"/>
            <ac:picMk id="9" creationId="{FDA86A44-D368-48CD-9D10-676A0717DC14}"/>
          </ac:picMkLst>
        </pc:picChg>
        <pc:picChg chg="del mod">
          <ac:chgData name="Esther Oosterhof | IPF" userId="5e2b7a74-b543-43d3-a67d-43dbdaabf41c" providerId="ADAL" clId="{0CDF54FF-92B4-4E5D-82E3-29FB38288A79}" dt="2022-05-13T14:08:57.460" v="1670" actId="21"/>
          <ac:picMkLst>
            <pc:docMk/>
            <pc:sldMk cId="3101569696" sldId="258"/>
            <ac:picMk id="11" creationId="{C0BF727D-D74F-4559-AC9F-C6E63DC2B23B}"/>
          </ac:picMkLst>
        </pc:picChg>
        <pc:picChg chg="mod">
          <ac:chgData name="Esther Oosterhof | IPF" userId="5e2b7a74-b543-43d3-a67d-43dbdaabf41c" providerId="ADAL" clId="{0CDF54FF-92B4-4E5D-82E3-29FB38288A79}" dt="2022-05-13T14:09:14.348" v="1674" actId="1076"/>
          <ac:picMkLst>
            <pc:docMk/>
            <pc:sldMk cId="3101569696" sldId="258"/>
            <ac:picMk id="21" creationId="{5DC28C10-B9EC-4AF9-A24F-4180EBA0FC6C}"/>
          </ac:picMkLst>
        </pc:picChg>
      </pc:sldChg>
    </pc:docChg>
  </pc:docChgLst>
  <pc:docChgLst>
    <pc:chgData name="Tonique Hollander | IPF" userId="4f03a998-1981-4b43-b305-6cb69715858d" providerId="ADAL" clId="{B5F96A9B-19D1-4DFC-9ED4-A9FFA090BE1E}"/>
    <pc:docChg chg="undo custSel modSld">
      <pc:chgData name="Tonique Hollander | IPF" userId="4f03a998-1981-4b43-b305-6cb69715858d" providerId="ADAL" clId="{B5F96A9B-19D1-4DFC-9ED4-A9FFA090BE1E}" dt="2022-05-13T12:13:47.262" v="2896" actId="404"/>
      <pc:docMkLst>
        <pc:docMk/>
      </pc:docMkLst>
      <pc:sldChg chg="delSp modSp mod">
        <pc:chgData name="Tonique Hollander | IPF" userId="4f03a998-1981-4b43-b305-6cb69715858d" providerId="ADAL" clId="{B5F96A9B-19D1-4DFC-9ED4-A9FFA090BE1E}" dt="2022-05-13T12:13:47.262" v="2896" actId="404"/>
        <pc:sldMkLst>
          <pc:docMk/>
          <pc:sldMk cId="3101569696" sldId="258"/>
        </pc:sldMkLst>
        <pc:spChg chg="mod">
          <ac:chgData name="Tonique Hollander | IPF" userId="4f03a998-1981-4b43-b305-6cb69715858d" providerId="ADAL" clId="{B5F96A9B-19D1-4DFC-9ED4-A9FFA090BE1E}" dt="2022-05-13T12:05:25.279" v="2857" actId="20577"/>
          <ac:spMkLst>
            <pc:docMk/>
            <pc:sldMk cId="3101569696" sldId="258"/>
            <ac:spMk id="2" creationId="{78D25B16-8308-4613-A0E5-F2B953F92878}"/>
          </ac:spMkLst>
        </pc:spChg>
        <pc:spChg chg="mod">
          <ac:chgData name="Tonique Hollander | IPF" userId="4f03a998-1981-4b43-b305-6cb69715858d" providerId="ADAL" clId="{B5F96A9B-19D1-4DFC-9ED4-A9FFA090BE1E}" dt="2022-05-13T12:13:47.262" v="2896" actId="404"/>
          <ac:spMkLst>
            <pc:docMk/>
            <pc:sldMk cId="3101569696" sldId="258"/>
            <ac:spMk id="3" creationId="{0306A75C-3646-4BA5-8FCD-0224589C8EA1}"/>
          </ac:spMkLst>
        </pc:spChg>
        <pc:spChg chg="mod">
          <ac:chgData name="Tonique Hollander | IPF" userId="4f03a998-1981-4b43-b305-6cb69715858d" providerId="ADAL" clId="{B5F96A9B-19D1-4DFC-9ED4-A9FFA090BE1E}" dt="2022-04-29T13:54:13.103" v="1625" actId="14100"/>
          <ac:spMkLst>
            <pc:docMk/>
            <pc:sldMk cId="3101569696" sldId="258"/>
            <ac:spMk id="83" creationId="{91A0CF2B-9A87-41B3-B4AE-D6383D881588}"/>
          </ac:spMkLst>
        </pc:spChg>
        <pc:picChg chg="mod">
          <ac:chgData name="Tonique Hollander | IPF" userId="4f03a998-1981-4b43-b305-6cb69715858d" providerId="ADAL" clId="{B5F96A9B-19D1-4DFC-9ED4-A9FFA090BE1E}" dt="2022-05-13T12:13:09.030" v="2894" actId="1076"/>
          <ac:picMkLst>
            <pc:docMk/>
            <pc:sldMk cId="3101569696" sldId="258"/>
            <ac:picMk id="5" creationId="{A4D7718F-0F87-4B5E-8788-792BFEFA8B5C}"/>
          </ac:picMkLst>
        </pc:picChg>
        <pc:picChg chg="mod">
          <ac:chgData name="Tonique Hollander | IPF" userId="4f03a998-1981-4b43-b305-6cb69715858d" providerId="ADAL" clId="{B5F96A9B-19D1-4DFC-9ED4-A9FFA090BE1E}" dt="2022-05-13T12:13:02.690" v="2891" actId="1076"/>
          <ac:picMkLst>
            <pc:docMk/>
            <pc:sldMk cId="3101569696" sldId="258"/>
            <ac:picMk id="7" creationId="{A2C573B6-3E2E-4BAE-871B-BC34FF61FC19}"/>
          </ac:picMkLst>
        </pc:picChg>
        <pc:picChg chg="mod">
          <ac:chgData name="Tonique Hollander | IPF" userId="4f03a998-1981-4b43-b305-6cb69715858d" providerId="ADAL" clId="{B5F96A9B-19D1-4DFC-9ED4-A9FFA090BE1E}" dt="2022-05-13T12:13:07.285" v="2893" actId="1076"/>
          <ac:picMkLst>
            <pc:docMk/>
            <pc:sldMk cId="3101569696" sldId="258"/>
            <ac:picMk id="11" creationId="{C0BF727D-D74F-4559-AC9F-C6E63DC2B23B}"/>
          </ac:picMkLst>
        </pc:picChg>
        <pc:picChg chg="mod">
          <ac:chgData name="Tonique Hollander | IPF" userId="4f03a998-1981-4b43-b305-6cb69715858d" providerId="ADAL" clId="{B5F96A9B-19D1-4DFC-9ED4-A9FFA090BE1E}" dt="2022-04-29T13:24:56.507" v="1060" actId="1076"/>
          <ac:picMkLst>
            <pc:docMk/>
            <pc:sldMk cId="3101569696" sldId="258"/>
            <ac:picMk id="14" creationId="{145440BF-1EA6-4AE4-A73A-0981F38BB1EC}"/>
          </ac:picMkLst>
        </pc:picChg>
        <pc:picChg chg="del">
          <ac:chgData name="Tonique Hollander | IPF" userId="4f03a998-1981-4b43-b305-6cb69715858d" providerId="ADAL" clId="{B5F96A9B-19D1-4DFC-9ED4-A9FFA090BE1E}" dt="2022-04-29T13:06:09.519" v="545" actId="478"/>
          <ac:picMkLst>
            <pc:docMk/>
            <pc:sldMk cId="3101569696" sldId="258"/>
            <ac:picMk id="18" creationId="{FAA6943C-98D4-4E15-997C-078F3277241C}"/>
          </ac:picMkLst>
        </pc:picChg>
        <pc:picChg chg="mod">
          <ac:chgData name="Tonique Hollander | IPF" userId="4f03a998-1981-4b43-b305-6cb69715858d" providerId="ADAL" clId="{B5F96A9B-19D1-4DFC-9ED4-A9FFA090BE1E}" dt="2022-04-29T13:04:27.381" v="497" actId="14100"/>
          <ac:picMkLst>
            <pc:docMk/>
            <pc:sldMk cId="3101569696" sldId="258"/>
            <ac:picMk id="19" creationId="{62BA2BBF-6AB8-4862-9485-2759C7731369}"/>
          </ac:picMkLst>
        </pc:picChg>
        <pc:picChg chg="mod">
          <ac:chgData name="Tonique Hollander | IPF" userId="4f03a998-1981-4b43-b305-6cb69715858d" providerId="ADAL" clId="{B5F96A9B-19D1-4DFC-9ED4-A9FFA090BE1E}" dt="2022-05-13T11:59:23.690" v="2486" actId="1076"/>
          <ac:picMkLst>
            <pc:docMk/>
            <pc:sldMk cId="3101569696" sldId="258"/>
            <ac:picMk id="21" creationId="{5DC28C10-B9EC-4AF9-A24F-4180EBA0FC6C}"/>
          </ac:picMkLst>
        </pc:picChg>
        <pc:picChg chg="mod">
          <ac:chgData name="Tonique Hollander | IPF" userId="4f03a998-1981-4b43-b305-6cb69715858d" providerId="ADAL" clId="{B5F96A9B-19D1-4DFC-9ED4-A9FFA090BE1E}" dt="2022-05-13T12:13:04.919" v="2892" actId="1076"/>
          <ac:picMkLst>
            <pc:docMk/>
            <pc:sldMk cId="3101569696" sldId="258"/>
            <ac:picMk id="23" creationId="{01CC0F63-3DF5-48A7-ADBE-1FE86B55A9ED}"/>
          </ac:picMkLst>
        </pc:picChg>
        <pc:picChg chg="del mod">
          <ac:chgData name="Tonique Hollander | IPF" userId="4f03a998-1981-4b43-b305-6cb69715858d" providerId="ADAL" clId="{B5F96A9B-19D1-4DFC-9ED4-A9FFA090BE1E}" dt="2022-04-29T13:06:06.065" v="544" actId="478"/>
          <ac:picMkLst>
            <pc:docMk/>
            <pc:sldMk cId="3101569696" sldId="258"/>
            <ac:picMk id="25" creationId="{4B133895-DA55-4140-AD86-CDE103BD05EC}"/>
          </ac:picMkLst>
        </pc:picChg>
        <pc:picChg chg="mod">
          <ac:chgData name="Tonique Hollander | IPF" userId="4f03a998-1981-4b43-b305-6cb69715858d" providerId="ADAL" clId="{B5F96A9B-19D1-4DFC-9ED4-A9FFA090BE1E}" dt="2022-05-13T12:13:01.254" v="2890" actId="1076"/>
          <ac:picMkLst>
            <pc:docMk/>
            <pc:sldMk cId="3101569696" sldId="258"/>
            <ac:picMk id="27" creationId="{65A2BCDE-B407-4A49-9489-8A4D1DAF191A}"/>
          </ac:picMkLst>
        </pc:picChg>
        <pc:picChg chg="del">
          <ac:chgData name="Tonique Hollander | IPF" userId="4f03a998-1981-4b43-b305-6cb69715858d" providerId="ADAL" clId="{B5F96A9B-19D1-4DFC-9ED4-A9FFA090BE1E}" dt="2022-04-29T13:48:20.276" v="1230" actId="478"/>
          <ac:picMkLst>
            <pc:docMk/>
            <pc:sldMk cId="3101569696" sldId="258"/>
            <ac:picMk id="29" creationId="{E4CDBDD2-F551-4FB9-89E4-46B5D43F6CD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53226" cy="499091"/>
          </a:xfrm>
          <a:prstGeom prst="rect">
            <a:avLst/>
          </a:prstGeom>
        </p:spPr>
        <p:txBody>
          <a:bodyPr vert="horz" lIns="91440" tIns="45720" rIns="91440" bIns="45720" rtlCol="0"/>
          <a:lstStyle>
            <a:lvl1pPr algn="l">
              <a:defRPr sz="1200"/>
            </a:lvl1pPr>
          </a:lstStyle>
          <a:p>
            <a:pPr rtl="0"/>
            <a:endParaRPr lang="nl-NL"/>
          </a:p>
        </p:txBody>
      </p:sp>
      <p:sp>
        <p:nvSpPr>
          <p:cNvPr id="3" name="Tijdelijke aanduiding voor datum 2"/>
          <p:cNvSpPr>
            <a:spLocks noGrp="1"/>
          </p:cNvSpPr>
          <p:nvPr>
            <p:ph type="dt" sz="quarter" idx="1"/>
          </p:nvPr>
        </p:nvSpPr>
        <p:spPr>
          <a:xfrm>
            <a:off x="3860335" y="0"/>
            <a:ext cx="2953226" cy="499091"/>
          </a:xfrm>
          <a:prstGeom prst="rect">
            <a:avLst/>
          </a:prstGeom>
        </p:spPr>
        <p:txBody>
          <a:bodyPr vert="horz" lIns="91440" tIns="45720" rIns="91440" bIns="45720" rtlCol="0"/>
          <a:lstStyle>
            <a:lvl1pPr algn="r">
              <a:defRPr sz="1200"/>
            </a:lvl1pPr>
          </a:lstStyle>
          <a:p>
            <a:pPr rtl="0"/>
            <a:fld id="{9A21611E-35D6-4C3C-91FE-6178ADD8D53B}" type="datetime1">
              <a:rPr lang="nl-NL" smtClean="0"/>
              <a:t>12-5-2022</a:t>
            </a:fld>
            <a:endParaRPr lang="nl-NL"/>
          </a:p>
        </p:txBody>
      </p:sp>
      <p:sp>
        <p:nvSpPr>
          <p:cNvPr id="4" name="Tijdelijke aanduiding voor voettekst 3"/>
          <p:cNvSpPr>
            <a:spLocks noGrp="1"/>
          </p:cNvSpPr>
          <p:nvPr>
            <p:ph type="ftr" sz="quarter" idx="2"/>
          </p:nvPr>
        </p:nvSpPr>
        <p:spPr>
          <a:xfrm>
            <a:off x="0" y="9448185"/>
            <a:ext cx="2953226" cy="499090"/>
          </a:xfrm>
          <a:prstGeom prst="rect">
            <a:avLst/>
          </a:prstGeom>
        </p:spPr>
        <p:txBody>
          <a:bodyPr vert="horz" lIns="91440" tIns="45720" rIns="91440" bIns="45720" rtlCol="0" anchor="b"/>
          <a:lstStyle>
            <a:lvl1pPr algn="l">
              <a:defRPr sz="1200"/>
            </a:lvl1pPr>
          </a:lstStyle>
          <a:p>
            <a:pPr rtl="0"/>
            <a:endParaRPr lang="nl-NL"/>
          </a:p>
        </p:txBody>
      </p:sp>
      <p:sp>
        <p:nvSpPr>
          <p:cNvPr id="5" name="Tijdelijke aanduiding voor dianummer 4"/>
          <p:cNvSpPr>
            <a:spLocks noGrp="1"/>
          </p:cNvSpPr>
          <p:nvPr>
            <p:ph type="sldNum" sz="quarter" idx="3"/>
          </p:nvPr>
        </p:nvSpPr>
        <p:spPr>
          <a:xfrm>
            <a:off x="3860335" y="9448185"/>
            <a:ext cx="2953226" cy="499090"/>
          </a:xfrm>
          <a:prstGeom prst="rect">
            <a:avLst/>
          </a:prstGeom>
        </p:spPr>
        <p:txBody>
          <a:bodyPr vert="horz" lIns="91440" tIns="45720" rIns="91440" bIns="45720" rtlCol="0" anchor="b"/>
          <a:lstStyle>
            <a:lvl1pPr algn="r">
              <a:defRPr sz="1200"/>
            </a:lvl1pPr>
          </a:lstStyle>
          <a:p>
            <a:pPr rtl="0"/>
            <a:fld id="{51C54FC3-7019-4130-999F-2934A1BA0844}" type="slidenum">
              <a:rPr lang="nl-NL" smtClean="0"/>
              <a:t>‹nr.›</a:t>
            </a:fld>
            <a:endParaRPr lang="nl-NL"/>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53226" cy="499091"/>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60335" y="0"/>
            <a:ext cx="2953226" cy="499091"/>
          </a:xfrm>
          <a:prstGeom prst="rect">
            <a:avLst/>
          </a:prstGeom>
        </p:spPr>
        <p:txBody>
          <a:bodyPr vert="horz" lIns="91440" tIns="45720" rIns="91440" bIns="45720" rtlCol="0"/>
          <a:lstStyle>
            <a:lvl1pPr algn="r">
              <a:defRPr sz="1200"/>
            </a:lvl1pPr>
          </a:lstStyle>
          <a:p>
            <a:pPr rtl="0"/>
            <a:fld id="{D0E547B7-A4E9-4E50-9499-7DF7CF89EA45}" type="datetime1">
              <a:rPr lang="nl-NL" noProof="0" smtClean="0"/>
              <a:t>12-5-2022</a:t>
            </a:fld>
            <a:endParaRPr lang="nl-NL" noProof="0"/>
          </a:p>
        </p:txBody>
      </p:sp>
      <p:sp>
        <p:nvSpPr>
          <p:cNvPr id="4" name="Tijdelijke aanduiding voor dia-afbeelding 3"/>
          <p:cNvSpPr>
            <a:spLocks noGrp="1" noRot="1" noChangeAspect="1"/>
          </p:cNvSpPr>
          <p:nvPr>
            <p:ph type="sldImg" idx="2"/>
          </p:nvPr>
        </p:nvSpPr>
        <p:spPr>
          <a:xfrm>
            <a:off x="2111375" y="1243013"/>
            <a:ext cx="2592388" cy="3357562"/>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1514" y="4787126"/>
            <a:ext cx="5452110" cy="3916740"/>
          </a:xfrm>
          <a:prstGeom prst="rect">
            <a:avLst/>
          </a:prstGeom>
        </p:spPr>
        <p:txBody>
          <a:bodyPr vert="horz" lIns="91440" tIns="45720" rIns="91440" bIns="45720"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9448185"/>
            <a:ext cx="2953226" cy="499090"/>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60335" y="9448185"/>
            <a:ext cx="2953226" cy="499090"/>
          </a:xfrm>
          <a:prstGeom prst="rect">
            <a:avLst/>
          </a:prstGeom>
        </p:spPr>
        <p:txBody>
          <a:bodyPr vert="horz" lIns="91440" tIns="45720" rIns="91440" bIns="45720" rtlCol="0" anchor="b"/>
          <a:lstStyle>
            <a:lvl1pPr algn="r">
              <a:defRPr sz="1200"/>
            </a:lvl1pPr>
          </a:lstStyle>
          <a:p>
            <a:pPr rtl="0"/>
            <a:fld id="{FB1DC21C-4BBA-449A-9AC6-2347AA4403EC}" type="slidenum">
              <a:rPr lang="nl-NL" noProof="0" smtClean="0"/>
              <a:t>‹nr.›</a:t>
            </a:fld>
            <a:endParaRPr lang="nl-NL" noProof="0"/>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a:p>
        </p:txBody>
      </p:sp>
      <p:sp>
        <p:nvSpPr>
          <p:cNvPr id="4" name="Tijdelijke aanduiding voor dianummer 3"/>
          <p:cNvSpPr>
            <a:spLocks noGrp="1"/>
          </p:cNvSpPr>
          <p:nvPr>
            <p:ph type="sldNum" sz="quarter" idx="5"/>
          </p:nvPr>
        </p:nvSpPr>
        <p:spPr/>
        <p:txBody>
          <a:bodyPr rtlCol="0"/>
          <a:lstStyle/>
          <a:p>
            <a:pPr rtl="0"/>
            <a:fld id="{FB1DC21C-4BBA-449A-9AC6-2347AA4403EC}" type="slidenum">
              <a:rPr lang="nl-NL" smtClean="0"/>
              <a:t>1</a:t>
            </a:fld>
            <a:endParaRPr lang="nl-NL"/>
          </a:p>
        </p:txBody>
      </p:sp>
    </p:spTree>
    <p:extLst>
      <p:ext uri="{BB962C8B-B14F-4D97-AF65-F5344CB8AC3E}">
        <p14:creationId xmlns:p14="http://schemas.microsoft.com/office/powerpoint/2010/main" val="10774062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uitnodigingen">
    <p:spTree>
      <p:nvGrpSpPr>
        <p:cNvPr id="1" name=""/>
        <p:cNvGrpSpPr/>
        <p:nvPr/>
      </p:nvGrpSpPr>
      <p:grpSpPr>
        <a:xfrm>
          <a:off x="0" y="0"/>
          <a:ext cx="0" cy="0"/>
          <a:chOff x="0" y="0"/>
          <a:chExt cx="0" cy="0"/>
        </a:xfrm>
      </p:grpSpPr>
      <p:pic>
        <p:nvPicPr>
          <p:cNvPr id="35" name="Afbeelding 34" descr="Blauwe achtergrondvorm">
            <a:extLst>
              <a:ext uri="{FF2B5EF4-FFF2-40B4-BE49-F238E27FC236}">
                <a16:creationId xmlns:a16="http://schemas.microsoft.com/office/drawing/2014/main" id="{BAA144D6-8C5F-43EF-BAB5-2F5E5797EE1E}"/>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45190" y="5241142"/>
            <a:ext cx="5489459" cy="3657607"/>
          </a:xfrm>
          <a:prstGeom prst="rect">
            <a:avLst/>
          </a:prstGeom>
        </p:spPr>
      </p:pic>
      <p:pic>
        <p:nvPicPr>
          <p:cNvPr id="33" name="Afbeelding 32" descr="Blauwe achtergrondvorm">
            <a:extLst>
              <a:ext uri="{FF2B5EF4-FFF2-40B4-BE49-F238E27FC236}">
                <a16:creationId xmlns:a16="http://schemas.microsoft.com/office/drawing/2014/main" id="{F101A63E-1AF2-45ED-9CED-CA7BC444F057}"/>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45190" y="1172656"/>
            <a:ext cx="5489459" cy="3657607"/>
          </a:xfrm>
          <a:prstGeom prst="rect">
            <a:avLst/>
          </a:prstGeom>
        </p:spPr>
      </p:pic>
      <p:sp>
        <p:nvSpPr>
          <p:cNvPr id="2" name="Titel 1">
            <a:extLst>
              <a:ext uri="{FF2B5EF4-FFF2-40B4-BE49-F238E27FC236}">
                <a16:creationId xmlns:a16="http://schemas.microsoft.com/office/drawing/2014/main" id="{42592062-5336-47F5-B2F4-C4AFE56F1760}"/>
              </a:ext>
            </a:extLst>
          </p:cNvPr>
          <p:cNvSpPr>
            <a:spLocks noGrp="1"/>
          </p:cNvSpPr>
          <p:nvPr>
            <p:ph type="title" hasCustomPrompt="1"/>
          </p:nvPr>
        </p:nvSpPr>
        <p:spPr>
          <a:xfrm>
            <a:off x="1374165" y="1753998"/>
            <a:ext cx="3738093" cy="1037814"/>
          </a:xfrm>
        </p:spPr>
        <p:txBody>
          <a:bodyPr rtlCol="0">
            <a:normAutofit/>
          </a:bodyPr>
          <a:lstStyle>
            <a:lvl1pPr algn="ctr">
              <a:defRPr sz="2800" cap="all" spc="200" baseline="0">
                <a:solidFill>
                  <a:schemeClr val="accent1"/>
                </a:solidFill>
              </a:defRPr>
            </a:lvl1pPr>
          </a:lstStyle>
          <a:p>
            <a:pPr rtl="0"/>
            <a:r>
              <a:rPr lang="nl-NL" noProof="0"/>
              <a:t>KLIK OM TEKST TOE TE VOEGEN</a:t>
            </a:r>
          </a:p>
        </p:txBody>
      </p:sp>
      <p:sp>
        <p:nvSpPr>
          <p:cNvPr id="48" name="Tijdelijke aanduiding voor tekst 37"/>
          <p:cNvSpPr>
            <a:spLocks noGrp="1"/>
          </p:cNvSpPr>
          <p:nvPr>
            <p:ph type="body" sz="quarter" idx="11" hasCustomPrompt="1"/>
          </p:nvPr>
        </p:nvSpPr>
        <p:spPr>
          <a:xfrm>
            <a:off x="1374166" y="2880048"/>
            <a:ext cx="3738092" cy="659289"/>
          </a:xfrm>
        </p:spPr>
        <p:txBody>
          <a:bodyPr rtlCol="0" anchor="t">
            <a:noAutofit/>
          </a:bodyPr>
          <a:lstStyle>
            <a:lvl1pPr marL="0" indent="0" algn="ctr">
              <a:lnSpc>
                <a:spcPct val="100000"/>
              </a:lnSpc>
              <a:spcBef>
                <a:spcPts val="0"/>
              </a:spcBef>
              <a:buNone/>
              <a:defRPr sz="12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3" name="Tijdelijke aanduiding voor tekst 37">
            <a:extLst>
              <a:ext uri="{FF2B5EF4-FFF2-40B4-BE49-F238E27FC236}">
                <a16:creationId xmlns:a16="http://schemas.microsoft.com/office/drawing/2014/main" id="{B2AC8AB0-5879-49D0-A9DE-3A622D1BFA60}"/>
              </a:ext>
            </a:extLst>
          </p:cNvPr>
          <p:cNvSpPr>
            <a:spLocks noGrp="1"/>
          </p:cNvSpPr>
          <p:nvPr>
            <p:ph type="body" sz="quarter" idx="15" hasCustomPrompt="1"/>
          </p:nvPr>
        </p:nvSpPr>
        <p:spPr>
          <a:xfrm>
            <a:off x="1374166" y="3539337"/>
            <a:ext cx="3738092" cy="275684"/>
          </a:xfrm>
        </p:spPr>
        <p:txBody>
          <a:bodyPr rtlCol="0" anchor="ctr">
            <a:noAutofit/>
          </a:bodyPr>
          <a:lstStyle>
            <a:lvl1pPr marL="0" indent="0" algn="ctr">
              <a:lnSpc>
                <a:spcPct val="100000"/>
              </a:lnSpc>
              <a:spcBef>
                <a:spcPts val="0"/>
              </a:spcBef>
              <a:buNone/>
              <a:defRPr sz="1600" cap="none" baseline="0">
                <a:solidFill>
                  <a:schemeClr val="accent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2" name="Tijdelijke aanduiding voor tekst 37">
            <a:extLst>
              <a:ext uri="{FF2B5EF4-FFF2-40B4-BE49-F238E27FC236}">
                <a16:creationId xmlns:a16="http://schemas.microsoft.com/office/drawing/2014/main" id="{265967D9-500C-4D39-835E-9768836331AD}"/>
              </a:ext>
            </a:extLst>
          </p:cNvPr>
          <p:cNvSpPr>
            <a:spLocks noGrp="1"/>
          </p:cNvSpPr>
          <p:nvPr>
            <p:ph type="body" sz="quarter" idx="14" hasCustomPrompt="1"/>
          </p:nvPr>
        </p:nvSpPr>
        <p:spPr>
          <a:xfrm>
            <a:off x="1374166" y="3825519"/>
            <a:ext cx="3738092" cy="659289"/>
          </a:xfrm>
        </p:spPr>
        <p:txBody>
          <a:bodyPr rtlCol="0" anchor="t">
            <a:noAutofit/>
          </a:bodyPr>
          <a:lstStyle>
            <a:lvl1pPr marL="0" indent="0" algn="ctr">
              <a:lnSpc>
                <a:spcPct val="100000"/>
              </a:lnSpc>
              <a:spcBef>
                <a:spcPts val="0"/>
              </a:spcBef>
              <a:buNone/>
              <a:defRPr sz="12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4" name="Tijdelijke aanduiding voor tekst 37">
            <a:extLst>
              <a:ext uri="{FF2B5EF4-FFF2-40B4-BE49-F238E27FC236}">
                <a16:creationId xmlns:a16="http://schemas.microsoft.com/office/drawing/2014/main" id="{C4DAD664-7FEE-4B33-BE07-930C08A9082D}"/>
              </a:ext>
            </a:extLst>
          </p:cNvPr>
          <p:cNvSpPr>
            <a:spLocks noGrp="1"/>
          </p:cNvSpPr>
          <p:nvPr>
            <p:ph type="body" sz="quarter" idx="16" hasCustomPrompt="1"/>
          </p:nvPr>
        </p:nvSpPr>
        <p:spPr>
          <a:xfrm>
            <a:off x="1374166" y="5809403"/>
            <a:ext cx="3738092" cy="1046408"/>
          </a:xfrm>
        </p:spPr>
        <p:txBody>
          <a:bodyPr rtlCol="0" anchor="ctr">
            <a:noAutofit/>
          </a:bodyPr>
          <a:lstStyle>
            <a:lvl1pPr marL="0" indent="0" algn="ctr">
              <a:lnSpc>
                <a:spcPct val="100000"/>
              </a:lnSpc>
              <a:spcBef>
                <a:spcPts val="0"/>
              </a:spcBef>
              <a:buNone/>
              <a:defRPr sz="2800" cap="all" spc="200" baseline="0">
                <a:solidFill>
                  <a:schemeClr val="accent1"/>
                </a:solidFill>
                <a:effectLst/>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5" name="Tijdelijke aanduiding voor tekst 37">
            <a:extLst>
              <a:ext uri="{FF2B5EF4-FFF2-40B4-BE49-F238E27FC236}">
                <a16:creationId xmlns:a16="http://schemas.microsoft.com/office/drawing/2014/main" id="{2E378C91-DC40-4931-BF73-1AC2D778AC86}"/>
              </a:ext>
            </a:extLst>
          </p:cNvPr>
          <p:cNvSpPr>
            <a:spLocks noGrp="1"/>
          </p:cNvSpPr>
          <p:nvPr>
            <p:ph type="body" sz="quarter" idx="17" hasCustomPrompt="1"/>
          </p:nvPr>
        </p:nvSpPr>
        <p:spPr>
          <a:xfrm>
            <a:off x="1374166" y="6956748"/>
            <a:ext cx="3738092" cy="659289"/>
          </a:xfrm>
        </p:spPr>
        <p:txBody>
          <a:bodyPr rtlCol="0" anchor="t">
            <a:noAutofit/>
          </a:bodyPr>
          <a:lstStyle>
            <a:lvl1pPr marL="0" indent="0" algn="ctr">
              <a:lnSpc>
                <a:spcPct val="100000"/>
              </a:lnSpc>
              <a:spcBef>
                <a:spcPts val="0"/>
              </a:spcBef>
              <a:buNone/>
              <a:defRPr sz="12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7" name="Tijdelijke aanduiding voor tekst 37">
            <a:extLst>
              <a:ext uri="{FF2B5EF4-FFF2-40B4-BE49-F238E27FC236}">
                <a16:creationId xmlns:a16="http://schemas.microsoft.com/office/drawing/2014/main" id="{297CE350-16CF-4B6A-A751-FD66ABB2FBFF}"/>
              </a:ext>
            </a:extLst>
          </p:cNvPr>
          <p:cNvSpPr>
            <a:spLocks noGrp="1"/>
          </p:cNvSpPr>
          <p:nvPr>
            <p:ph type="body" sz="quarter" idx="19" hasCustomPrompt="1"/>
          </p:nvPr>
        </p:nvSpPr>
        <p:spPr>
          <a:xfrm>
            <a:off x="1374166" y="7616037"/>
            <a:ext cx="3738092" cy="275684"/>
          </a:xfrm>
        </p:spPr>
        <p:txBody>
          <a:bodyPr rtlCol="0" anchor="ctr">
            <a:noAutofit/>
          </a:bodyPr>
          <a:lstStyle>
            <a:lvl1pPr marL="0" indent="0" algn="ctr">
              <a:lnSpc>
                <a:spcPct val="100000"/>
              </a:lnSpc>
              <a:spcBef>
                <a:spcPts val="0"/>
              </a:spcBef>
              <a:buNone/>
              <a:defRPr sz="1600" cap="none" baseline="0">
                <a:solidFill>
                  <a:schemeClr val="accent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6" name="Tijdelijke aanduiding voor tekst 37">
            <a:extLst>
              <a:ext uri="{FF2B5EF4-FFF2-40B4-BE49-F238E27FC236}">
                <a16:creationId xmlns:a16="http://schemas.microsoft.com/office/drawing/2014/main" id="{5ADD38CC-C04F-4F3B-B8DB-96A1A2B8571F}"/>
              </a:ext>
            </a:extLst>
          </p:cNvPr>
          <p:cNvSpPr>
            <a:spLocks noGrp="1"/>
          </p:cNvSpPr>
          <p:nvPr>
            <p:ph type="body" sz="quarter" idx="18" hasCustomPrompt="1"/>
          </p:nvPr>
        </p:nvSpPr>
        <p:spPr>
          <a:xfrm>
            <a:off x="1374166" y="7902219"/>
            <a:ext cx="3738092" cy="659289"/>
          </a:xfrm>
        </p:spPr>
        <p:txBody>
          <a:bodyPr rtlCol="0" anchor="t">
            <a:noAutofit/>
          </a:bodyPr>
          <a:lstStyle>
            <a:lvl1pPr marL="0" indent="0" algn="ctr">
              <a:lnSpc>
                <a:spcPct val="100000"/>
              </a:lnSpc>
              <a:spcBef>
                <a:spcPts val="0"/>
              </a:spcBef>
              <a:buNone/>
              <a:defRPr sz="12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Tree>
    <p:extLst>
      <p:ext uri="{BB962C8B-B14F-4D97-AF65-F5344CB8AC3E}">
        <p14:creationId xmlns:p14="http://schemas.microsoft.com/office/powerpoint/2010/main" val="256518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2 Uitnodigingen">
    <p:spTree>
      <p:nvGrpSpPr>
        <p:cNvPr id="1" name=""/>
        <p:cNvGrpSpPr/>
        <p:nvPr/>
      </p:nvGrpSpPr>
      <p:grpSpPr>
        <a:xfrm>
          <a:off x="0" y="0"/>
          <a:ext cx="0" cy="0"/>
          <a:chOff x="0" y="0"/>
          <a:chExt cx="0" cy="0"/>
        </a:xfrm>
      </p:grpSpPr>
      <p:pic>
        <p:nvPicPr>
          <p:cNvPr id="33" name="Afbeelding 32" descr="Blauwe achtergrondvorm">
            <a:extLst>
              <a:ext uri="{FF2B5EF4-FFF2-40B4-BE49-F238E27FC236}">
                <a16:creationId xmlns:a16="http://schemas.microsoft.com/office/drawing/2014/main" id="{F101A63E-1AF2-45ED-9CED-CA7BC444F057}"/>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45190" y="1172656"/>
            <a:ext cx="5489459" cy="3657607"/>
          </a:xfrm>
          <a:prstGeom prst="rect">
            <a:avLst/>
          </a:prstGeom>
        </p:spPr>
      </p:pic>
      <p:pic>
        <p:nvPicPr>
          <p:cNvPr id="35" name="Afbeelding 34" descr="Blauwe achtergrondvorm">
            <a:extLst>
              <a:ext uri="{FF2B5EF4-FFF2-40B4-BE49-F238E27FC236}">
                <a16:creationId xmlns:a16="http://schemas.microsoft.com/office/drawing/2014/main" id="{BAA144D6-8C5F-43EF-BAB5-2F5E5797EE1E}"/>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45190" y="5241142"/>
            <a:ext cx="5489459" cy="3657607"/>
          </a:xfrm>
          <a:prstGeom prst="rect">
            <a:avLst/>
          </a:prstGeom>
        </p:spPr>
      </p:pic>
      <p:sp>
        <p:nvSpPr>
          <p:cNvPr id="3" name="Titel 2">
            <a:extLst>
              <a:ext uri="{FF2B5EF4-FFF2-40B4-BE49-F238E27FC236}">
                <a16:creationId xmlns:a16="http://schemas.microsoft.com/office/drawing/2014/main" id="{42B54E08-E33F-4038-AEC8-84CFAD676B02}"/>
              </a:ext>
            </a:extLst>
          </p:cNvPr>
          <p:cNvSpPr>
            <a:spLocks noGrp="1"/>
          </p:cNvSpPr>
          <p:nvPr>
            <p:ph type="title" hasCustomPrompt="1"/>
          </p:nvPr>
        </p:nvSpPr>
        <p:spPr>
          <a:xfrm>
            <a:off x="1137751" y="1551728"/>
            <a:ext cx="5496899" cy="564439"/>
          </a:xfrm>
        </p:spPr>
        <p:txBody>
          <a:bodyPr rtlCol="0">
            <a:normAutofit/>
          </a:bodyPr>
          <a:lstStyle>
            <a:lvl1pPr algn="ctr">
              <a:defRPr sz="2800" cap="all" spc="200" baseline="0">
                <a:solidFill>
                  <a:srgbClr val="5D6572"/>
                </a:solidFill>
              </a:defRPr>
            </a:lvl1pPr>
          </a:lstStyle>
          <a:p>
            <a:pPr rtl="0"/>
            <a:r>
              <a:rPr lang="nl-NL" noProof="0"/>
              <a:t>KLIK OM TEKST TOE TE VOEGEN</a:t>
            </a:r>
          </a:p>
        </p:txBody>
      </p:sp>
      <p:sp>
        <p:nvSpPr>
          <p:cNvPr id="9" name="Tijdelijke aanduiding voor tekst 37">
            <a:extLst>
              <a:ext uri="{FF2B5EF4-FFF2-40B4-BE49-F238E27FC236}">
                <a16:creationId xmlns:a16="http://schemas.microsoft.com/office/drawing/2014/main" id="{07C36812-2791-4FCD-85CF-5EBF9EE040D1}"/>
              </a:ext>
            </a:extLst>
          </p:cNvPr>
          <p:cNvSpPr>
            <a:spLocks noGrp="1"/>
          </p:cNvSpPr>
          <p:nvPr>
            <p:ph type="body" sz="quarter" idx="15" hasCustomPrompt="1"/>
          </p:nvPr>
        </p:nvSpPr>
        <p:spPr>
          <a:xfrm>
            <a:off x="1141471" y="2121886"/>
            <a:ext cx="5489458" cy="275684"/>
          </a:xfrm>
        </p:spPr>
        <p:txBody>
          <a:bodyPr rtlCol="0" anchor="ctr">
            <a:noAutofit/>
          </a:bodyPr>
          <a:lstStyle>
            <a:lvl1pPr marL="0" indent="0" algn="ctr">
              <a:lnSpc>
                <a:spcPct val="100000"/>
              </a:lnSpc>
              <a:spcBef>
                <a:spcPts val="0"/>
              </a:spcBef>
              <a:buNone/>
              <a:defRPr sz="1200" cap="none" baseline="0">
                <a:solidFill>
                  <a:srgbClr val="5D657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1" name="Tijdelijke aanduiding voor tekst 37">
            <a:extLst>
              <a:ext uri="{FF2B5EF4-FFF2-40B4-BE49-F238E27FC236}">
                <a16:creationId xmlns:a16="http://schemas.microsoft.com/office/drawing/2014/main" id="{11B96443-180D-4E12-831B-5986E9DBEFA7}"/>
              </a:ext>
            </a:extLst>
          </p:cNvPr>
          <p:cNvSpPr>
            <a:spLocks noGrp="1"/>
          </p:cNvSpPr>
          <p:nvPr>
            <p:ph type="body" sz="quarter" idx="17" hasCustomPrompt="1"/>
          </p:nvPr>
        </p:nvSpPr>
        <p:spPr>
          <a:xfrm>
            <a:off x="1145191" y="2527046"/>
            <a:ext cx="5489458" cy="275684"/>
          </a:xfrm>
        </p:spPr>
        <p:txBody>
          <a:bodyPr rtlCol="0" anchor="ctr">
            <a:noAutofit/>
          </a:bodyPr>
          <a:lstStyle>
            <a:lvl1pPr marL="0" indent="0" algn="ctr">
              <a:lnSpc>
                <a:spcPct val="100000"/>
              </a:lnSpc>
              <a:spcBef>
                <a:spcPts val="0"/>
              </a:spcBef>
              <a:buNone/>
              <a:defRPr sz="1600" cap="none" baseline="0">
                <a:solidFill>
                  <a:schemeClr val="accent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0" name="Tijdelijke aanduiding voor tekst 37">
            <a:extLst>
              <a:ext uri="{FF2B5EF4-FFF2-40B4-BE49-F238E27FC236}">
                <a16:creationId xmlns:a16="http://schemas.microsoft.com/office/drawing/2014/main" id="{30030303-A457-468E-B268-A49A095BC244}"/>
              </a:ext>
            </a:extLst>
          </p:cNvPr>
          <p:cNvSpPr>
            <a:spLocks noGrp="1"/>
          </p:cNvSpPr>
          <p:nvPr>
            <p:ph type="body" sz="quarter" idx="16" hasCustomPrompt="1"/>
          </p:nvPr>
        </p:nvSpPr>
        <p:spPr>
          <a:xfrm>
            <a:off x="1141471" y="2817729"/>
            <a:ext cx="5489458" cy="322636"/>
          </a:xfrm>
        </p:spPr>
        <p:txBody>
          <a:bodyPr rtlCol="0" anchor="t">
            <a:noAutofit/>
          </a:bodyPr>
          <a:lstStyle>
            <a:lvl1pPr marL="0" indent="0" algn="ctr">
              <a:lnSpc>
                <a:spcPct val="100000"/>
              </a:lnSpc>
              <a:spcBef>
                <a:spcPts val="0"/>
              </a:spcBef>
              <a:buNone/>
              <a:defRPr sz="1200" cap="none" baseline="0">
                <a:solidFill>
                  <a:srgbClr val="5D657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6" name="Tijdelijke aanduiding voor tekst 37">
            <a:extLst>
              <a:ext uri="{FF2B5EF4-FFF2-40B4-BE49-F238E27FC236}">
                <a16:creationId xmlns:a16="http://schemas.microsoft.com/office/drawing/2014/main" id="{661A5203-9433-435F-91BE-1AA10359177D}"/>
              </a:ext>
            </a:extLst>
          </p:cNvPr>
          <p:cNvSpPr>
            <a:spLocks noGrp="1"/>
          </p:cNvSpPr>
          <p:nvPr>
            <p:ph type="body" sz="quarter" idx="18" hasCustomPrompt="1"/>
          </p:nvPr>
        </p:nvSpPr>
        <p:spPr>
          <a:xfrm>
            <a:off x="1141471" y="5667034"/>
            <a:ext cx="5489458" cy="542228"/>
          </a:xfrm>
        </p:spPr>
        <p:txBody>
          <a:bodyPr rtlCol="0" anchor="t">
            <a:noAutofit/>
          </a:bodyPr>
          <a:lstStyle>
            <a:lvl1pPr marL="0" indent="0" algn="ctr">
              <a:lnSpc>
                <a:spcPct val="100000"/>
              </a:lnSpc>
              <a:spcBef>
                <a:spcPts val="0"/>
              </a:spcBef>
              <a:buNone/>
              <a:defRPr sz="2800" cap="all" spc="200" baseline="0">
                <a:solidFill>
                  <a:srgbClr val="5D6572"/>
                </a:solidFill>
                <a:effectLst/>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7" name="Tijdelijke aanduiding voor tekst 37">
            <a:extLst>
              <a:ext uri="{FF2B5EF4-FFF2-40B4-BE49-F238E27FC236}">
                <a16:creationId xmlns:a16="http://schemas.microsoft.com/office/drawing/2014/main" id="{7231852B-68DA-462C-81E0-734606EF894A}"/>
              </a:ext>
            </a:extLst>
          </p:cNvPr>
          <p:cNvSpPr>
            <a:spLocks noGrp="1"/>
          </p:cNvSpPr>
          <p:nvPr>
            <p:ph type="body" sz="quarter" idx="19" hasCustomPrompt="1"/>
          </p:nvPr>
        </p:nvSpPr>
        <p:spPr>
          <a:xfrm>
            <a:off x="1141471" y="6237192"/>
            <a:ext cx="5489458" cy="275684"/>
          </a:xfrm>
        </p:spPr>
        <p:txBody>
          <a:bodyPr rtlCol="0" anchor="ctr">
            <a:noAutofit/>
          </a:bodyPr>
          <a:lstStyle>
            <a:lvl1pPr marL="0" indent="0" algn="ctr">
              <a:lnSpc>
                <a:spcPct val="100000"/>
              </a:lnSpc>
              <a:spcBef>
                <a:spcPts val="0"/>
              </a:spcBef>
              <a:buNone/>
              <a:defRPr sz="1200" cap="none" baseline="0">
                <a:solidFill>
                  <a:srgbClr val="5D657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9" name="Tijdelijke aanduiding voor tekst 37">
            <a:extLst>
              <a:ext uri="{FF2B5EF4-FFF2-40B4-BE49-F238E27FC236}">
                <a16:creationId xmlns:a16="http://schemas.microsoft.com/office/drawing/2014/main" id="{7EB3140E-D69C-4E09-83BE-591CD697F09F}"/>
              </a:ext>
            </a:extLst>
          </p:cNvPr>
          <p:cNvSpPr>
            <a:spLocks noGrp="1"/>
          </p:cNvSpPr>
          <p:nvPr>
            <p:ph type="body" sz="quarter" idx="21" hasCustomPrompt="1"/>
          </p:nvPr>
        </p:nvSpPr>
        <p:spPr>
          <a:xfrm>
            <a:off x="1145191" y="6642352"/>
            <a:ext cx="5489458" cy="275684"/>
          </a:xfrm>
        </p:spPr>
        <p:txBody>
          <a:bodyPr rtlCol="0" anchor="ctr">
            <a:noAutofit/>
          </a:bodyPr>
          <a:lstStyle>
            <a:lvl1pPr marL="0" indent="0" algn="ctr">
              <a:lnSpc>
                <a:spcPct val="100000"/>
              </a:lnSpc>
              <a:spcBef>
                <a:spcPts val="0"/>
              </a:spcBef>
              <a:buNone/>
              <a:defRPr sz="1600" cap="none" baseline="0">
                <a:solidFill>
                  <a:schemeClr val="accent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8" name="Tijdelijke aanduiding voor tekst 37">
            <a:extLst>
              <a:ext uri="{FF2B5EF4-FFF2-40B4-BE49-F238E27FC236}">
                <a16:creationId xmlns:a16="http://schemas.microsoft.com/office/drawing/2014/main" id="{CEFF69E5-CD3E-431E-9A78-397884362C61}"/>
              </a:ext>
            </a:extLst>
          </p:cNvPr>
          <p:cNvSpPr>
            <a:spLocks noGrp="1"/>
          </p:cNvSpPr>
          <p:nvPr>
            <p:ph type="body" sz="quarter" idx="20" hasCustomPrompt="1"/>
          </p:nvPr>
        </p:nvSpPr>
        <p:spPr>
          <a:xfrm>
            <a:off x="1141471" y="6933035"/>
            <a:ext cx="5489458" cy="322636"/>
          </a:xfrm>
        </p:spPr>
        <p:txBody>
          <a:bodyPr rtlCol="0" anchor="t">
            <a:noAutofit/>
          </a:bodyPr>
          <a:lstStyle>
            <a:lvl1pPr marL="0" indent="0" algn="ctr">
              <a:lnSpc>
                <a:spcPct val="100000"/>
              </a:lnSpc>
              <a:spcBef>
                <a:spcPts val="0"/>
              </a:spcBef>
              <a:buNone/>
              <a:defRPr sz="1200" cap="none" baseline="0">
                <a:solidFill>
                  <a:srgbClr val="5D657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Tree>
    <p:extLst>
      <p:ext uri="{BB962C8B-B14F-4D97-AF65-F5344CB8AC3E}">
        <p14:creationId xmlns:p14="http://schemas.microsoft.com/office/powerpoint/2010/main" val="375486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2 Uitnodigingen">
    <p:spTree>
      <p:nvGrpSpPr>
        <p:cNvPr id="1" name=""/>
        <p:cNvGrpSpPr/>
        <p:nvPr/>
      </p:nvGrpSpPr>
      <p:grpSpPr>
        <a:xfrm>
          <a:off x="0" y="0"/>
          <a:ext cx="0" cy="0"/>
          <a:chOff x="0" y="0"/>
          <a:chExt cx="0" cy="0"/>
        </a:xfrm>
      </p:grpSpPr>
      <p:pic>
        <p:nvPicPr>
          <p:cNvPr id="33" name="Afbeelding 32" descr="Blauwe achtergrondvorm">
            <a:extLst>
              <a:ext uri="{FF2B5EF4-FFF2-40B4-BE49-F238E27FC236}">
                <a16:creationId xmlns:a16="http://schemas.microsoft.com/office/drawing/2014/main" id="{F101A63E-1AF2-45ED-9CED-CA7BC444F057}"/>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42995" y="1172656"/>
            <a:ext cx="5486411" cy="3657607"/>
          </a:xfrm>
          <a:prstGeom prst="rect">
            <a:avLst/>
          </a:prstGeom>
        </p:spPr>
      </p:pic>
      <p:pic>
        <p:nvPicPr>
          <p:cNvPr id="35" name="Afbeelding 34" descr="Blauwe achtergrondvorm">
            <a:extLst>
              <a:ext uri="{FF2B5EF4-FFF2-40B4-BE49-F238E27FC236}">
                <a16:creationId xmlns:a16="http://schemas.microsoft.com/office/drawing/2014/main" id="{BAA144D6-8C5F-43EF-BAB5-2F5E5797EE1E}"/>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42995" y="5241142"/>
            <a:ext cx="5486411" cy="3657607"/>
          </a:xfrm>
          <a:prstGeom prst="rect">
            <a:avLst/>
          </a:prstGeom>
        </p:spPr>
      </p:pic>
      <p:sp>
        <p:nvSpPr>
          <p:cNvPr id="2" name="Titel 1">
            <a:extLst>
              <a:ext uri="{FF2B5EF4-FFF2-40B4-BE49-F238E27FC236}">
                <a16:creationId xmlns:a16="http://schemas.microsoft.com/office/drawing/2014/main" id="{097CCF34-02B5-4417-8A7E-AB47C12257FB}"/>
              </a:ext>
            </a:extLst>
          </p:cNvPr>
          <p:cNvSpPr>
            <a:spLocks noGrp="1"/>
          </p:cNvSpPr>
          <p:nvPr>
            <p:ph type="title" hasCustomPrompt="1"/>
          </p:nvPr>
        </p:nvSpPr>
        <p:spPr>
          <a:xfrm>
            <a:off x="2011876" y="2098422"/>
            <a:ext cx="3748647" cy="1290862"/>
          </a:xfrm>
        </p:spPr>
        <p:txBody>
          <a:bodyPr rtlCol="0" anchor="t">
            <a:normAutofit/>
          </a:bodyPr>
          <a:lstStyle>
            <a:lvl1pPr algn="ctr">
              <a:defRPr sz="2800" cap="all" spc="200" baseline="0">
                <a:solidFill>
                  <a:schemeClr val="bg1"/>
                </a:solidFill>
              </a:defRPr>
            </a:lvl1pPr>
          </a:lstStyle>
          <a:p>
            <a:pPr rtl="0"/>
            <a:r>
              <a:rPr lang="nl-NL" noProof="0"/>
              <a:t>KLIK OM TEKST TOE TE VOEGEN</a:t>
            </a:r>
          </a:p>
        </p:txBody>
      </p:sp>
      <p:sp>
        <p:nvSpPr>
          <p:cNvPr id="48" name="Tijdelijke aanduiding voor tekst 37"/>
          <p:cNvSpPr>
            <a:spLocks noGrp="1"/>
          </p:cNvSpPr>
          <p:nvPr>
            <p:ph type="body" sz="quarter" idx="11" hasCustomPrompt="1"/>
          </p:nvPr>
        </p:nvSpPr>
        <p:spPr>
          <a:xfrm>
            <a:off x="1146714" y="3708642"/>
            <a:ext cx="5478972" cy="328985"/>
          </a:xfrm>
        </p:spPr>
        <p:txBody>
          <a:bodyPr rtlCol="0" anchor="b">
            <a:noAutofit/>
          </a:bodyPr>
          <a:lstStyle>
            <a:lvl1pPr marL="0" indent="0" algn="ctr">
              <a:lnSpc>
                <a:spcPct val="100000"/>
              </a:lnSpc>
              <a:spcBef>
                <a:spcPts val="0"/>
              </a:spcBef>
              <a:buNone/>
              <a:defRPr sz="12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0" name="Tijdelijke aanduiding voor tekst 37">
            <a:extLst>
              <a:ext uri="{FF2B5EF4-FFF2-40B4-BE49-F238E27FC236}">
                <a16:creationId xmlns:a16="http://schemas.microsoft.com/office/drawing/2014/main" id="{2DD853E8-3B08-4506-86CB-5337FC5C3BAD}"/>
              </a:ext>
            </a:extLst>
          </p:cNvPr>
          <p:cNvSpPr>
            <a:spLocks noGrp="1"/>
          </p:cNvSpPr>
          <p:nvPr>
            <p:ph type="body" sz="quarter" idx="16" hasCustomPrompt="1"/>
          </p:nvPr>
        </p:nvSpPr>
        <p:spPr>
          <a:xfrm>
            <a:off x="1146714" y="4076943"/>
            <a:ext cx="5478972" cy="292100"/>
          </a:xfrm>
        </p:spPr>
        <p:txBody>
          <a:bodyPr rtlCol="0" anchor="ctr">
            <a:noAutofit/>
          </a:bodyPr>
          <a:lstStyle>
            <a:lvl1pPr marL="0" indent="0" algn="ctr">
              <a:lnSpc>
                <a:spcPct val="100000"/>
              </a:lnSpc>
              <a:spcBef>
                <a:spcPts val="0"/>
              </a:spcBef>
              <a:buNone/>
              <a:defRPr sz="1600" cap="none" baseline="0">
                <a:solidFill>
                  <a:schemeClr val="accent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2" name="Tijdelijke aanduiding voor tekst 37">
            <a:extLst>
              <a:ext uri="{FF2B5EF4-FFF2-40B4-BE49-F238E27FC236}">
                <a16:creationId xmlns:a16="http://schemas.microsoft.com/office/drawing/2014/main" id="{4ADD5112-98CE-468F-A3B8-D595DB21D235}"/>
              </a:ext>
            </a:extLst>
          </p:cNvPr>
          <p:cNvSpPr>
            <a:spLocks noGrp="1"/>
          </p:cNvSpPr>
          <p:nvPr>
            <p:ph type="body" sz="quarter" idx="18" hasCustomPrompt="1"/>
          </p:nvPr>
        </p:nvSpPr>
        <p:spPr>
          <a:xfrm>
            <a:off x="1146714" y="4318242"/>
            <a:ext cx="5478972" cy="462440"/>
          </a:xfrm>
        </p:spPr>
        <p:txBody>
          <a:bodyPr rtlCol="0" anchor="t">
            <a:noAutofit/>
          </a:bodyPr>
          <a:lstStyle>
            <a:lvl1pPr marL="0" indent="0" algn="ctr">
              <a:lnSpc>
                <a:spcPct val="100000"/>
              </a:lnSpc>
              <a:spcBef>
                <a:spcPts val="0"/>
              </a:spcBef>
              <a:buNone/>
              <a:defRPr sz="12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36" name="Tijdelijke aanduiding voor tekst 37">
            <a:extLst>
              <a:ext uri="{FF2B5EF4-FFF2-40B4-BE49-F238E27FC236}">
                <a16:creationId xmlns:a16="http://schemas.microsoft.com/office/drawing/2014/main" id="{5FBE8BD1-B74F-4863-A5B5-4408C966F8AF}"/>
              </a:ext>
            </a:extLst>
          </p:cNvPr>
          <p:cNvSpPr>
            <a:spLocks noGrp="1"/>
          </p:cNvSpPr>
          <p:nvPr>
            <p:ph type="body" sz="quarter" idx="12" hasCustomPrompt="1"/>
          </p:nvPr>
        </p:nvSpPr>
        <p:spPr>
          <a:xfrm>
            <a:off x="2011877" y="6148756"/>
            <a:ext cx="3748646" cy="1278163"/>
          </a:xfrm>
        </p:spPr>
        <p:txBody>
          <a:bodyPr rtlCol="0" anchor="t">
            <a:noAutofit/>
          </a:bodyPr>
          <a:lstStyle>
            <a:lvl1pPr marL="0" indent="0" algn="ctr">
              <a:lnSpc>
                <a:spcPct val="90000"/>
              </a:lnSpc>
              <a:spcBef>
                <a:spcPts val="0"/>
              </a:spcBef>
              <a:buNone/>
              <a:defRPr sz="2800" cap="all" spc="200" baseline="0">
                <a:solidFill>
                  <a:schemeClr val="bg1"/>
                </a:solidFill>
                <a:effectLst/>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37" name="Tijdelijke aanduiding voor tekst 37">
            <a:extLst>
              <a:ext uri="{FF2B5EF4-FFF2-40B4-BE49-F238E27FC236}">
                <a16:creationId xmlns:a16="http://schemas.microsoft.com/office/drawing/2014/main" id="{218C3700-3781-4B47-89C2-EC1345E2DC4F}"/>
              </a:ext>
            </a:extLst>
          </p:cNvPr>
          <p:cNvSpPr>
            <a:spLocks noGrp="1"/>
          </p:cNvSpPr>
          <p:nvPr>
            <p:ph type="body" sz="quarter" idx="13" hasCustomPrompt="1"/>
          </p:nvPr>
        </p:nvSpPr>
        <p:spPr>
          <a:xfrm>
            <a:off x="1146714" y="7771676"/>
            <a:ext cx="5478972" cy="328985"/>
          </a:xfrm>
        </p:spPr>
        <p:txBody>
          <a:bodyPr rtlCol="0" anchor="b">
            <a:noAutofit/>
          </a:bodyPr>
          <a:lstStyle>
            <a:lvl1pPr marL="0" indent="0" algn="ctr">
              <a:lnSpc>
                <a:spcPct val="100000"/>
              </a:lnSpc>
              <a:spcBef>
                <a:spcPts val="0"/>
              </a:spcBef>
              <a:buNone/>
              <a:defRPr sz="12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1" name="Tijdelijke aanduiding voor tekst 37">
            <a:extLst>
              <a:ext uri="{FF2B5EF4-FFF2-40B4-BE49-F238E27FC236}">
                <a16:creationId xmlns:a16="http://schemas.microsoft.com/office/drawing/2014/main" id="{F5FAE429-9BF9-4A94-9A32-AF5EB37D207E}"/>
              </a:ext>
            </a:extLst>
          </p:cNvPr>
          <p:cNvSpPr>
            <a:spLocks noGrp="1"/>
          </p:cNvSpPr>
          <p:nvPr>
            <p:ph type="body" sz="quarter" idx="17" hasCustomPrompt="1"/>
          </p:nvPr>
        </p:nvSpPr>
        <p:spPr>
          <a:xfrm>
            <a:off x="1146714" y="8139977"/>
            <a:ext cx="5478972" cy="292100"/>
          </a:xfrm>
        </p:spPr>
        <p:txBody>
          <a:bodyPr rtlCol="0" anchor="ctr">
            <a:noAutofit/>
          </a:bodyPr>
          <a:lstStyle>
            <a:lvl1pPr marL="0" indent="0" algn="ctr">
              <a:lnSpc>
                <a:spcPct val="100000"/>
              </a:lnSpc>
              <a:spcBef>
                <a:spcPts val="0"/>
              </a:spcBef>
              <a:buNone/>
              <a:defRPr sz="1600" cap="none" baseline="0">
                <a:solidFill>
                  <a:schemeClr val="accent2"/>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
        <p:nvSpPr>
          <p:cNvPr id="13" name="Tijdelijke aanduiding voor tekst 37">
            <a:extLst>
              <a:ext uri="{FF2B5EF4-FFF2-40B4-BE49-F238E27FC236}">
                <a16:creationId xmlns:a16="http://schemas.microsoft.com/office/drawing/2014/main" id="{6B2070C2-ED36-41F2-98BB-31684F34A85C}"/>
              </a:ext>
            </a:extLst>
          </p:cNvPr>
          <p:cNvSpPr>
            <a:spLocks noGrp="1"/>
          </p:cNvSpPr>
          <p:nvPr>
            <p:ph type="body" sz="quarter" idx="19" hasCustomPrompt="1"/>
          </p:nvPr>
        </p:nvSpPr>
        <p:spPr>
          <a:xfrm>
            <a:off x="1146714" y="8381276"/>
            <a:ext cx="5478972" cy="572752"/>
          </a:xfrm>
        </p:spPr>
        <p:txBody>
          <a:bodyPr rtlCol="0" anchor="t">
            <a:noAutofit/>
          </a:bodyPr>
          <a:lstStyle>
            <a:lvl1pPr marL="0" indent="0" algn="ctr">
              <a:lnSpc>
                <a:spcPct val="100000"/>
              </a:lnSpc>
              <a:spcBef>
                <a:spcPts val="0"/>
              </a:spcBef>
              <a:buNone/>
              <a:defRPr sz="1200" cap="none" baseline="0">
                <a:solidFill>
                  <a:schemeClr val="accent1"/>
                </a:solidFill>
                <a:effectLst/>
                <a:latin typeface="+mn-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rtl="0"/>
            <a:r>
              <a:rPr lang="nl-NL" noProof="0"/>
              <a:t>Klik om tekst toe te voegen</a:t>
            </a:r>
          </a:p>
        </p:txBody>
      </p:sp>
    </p:spTree>
    <p:extLst>
      <p:ext uri="{BB962C8B-B14F-4D97-AF65-F5344CB8AC3E}">
        <p14:creationId xmlns:p14="http://schemas.microsoft.com/office/powerpoint/2010/main" val="3926276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nl-NL" noProof="0"/>
              <a:t>Klik om de titelstijl van het model te bewerken</a:t>
            </a:r>
          </a:p>
        </p:txBody>
      </p:sp>
      <p:sp>
        <p:nvSpPr>
          <p:cNvPr id="3" name="Tijdelijke aanduiding voor tekst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grpSp>
        <p:nvGrpSpPr>
          <p:cNvPr id="21" name="Groep 20">
            <a:extLst>
              <a:ext uri="{FF2B5EF4-FFF2-40B4-BE49-F238E27FC236}">
                <a16:creationId xmlns:a16="http://schemas.microsoft.com/office/drawing/2014/main" id="{9367020D-5096-417D-87FA-AEAF77D19EA3}"/>
              </a:ext>
            </a:extLst>
          </p:cNvPr>
          <p:cNvGrpSpPr>
            <a:grpSpLocks noChangeAspect="1"/>
          </p:cNvGrpSpPr>
          <p:nvPr userDrawn="1"/>
        </p:nvGrpSpPr>
        <p:grpSpPr>
          <a:xfrm flipH="1">
            <a:off x="914399" y="944056"/>
            <a:ext cx="228600" cy="228600"/>
            <a:chOff x="-3020291" y="1330036"/>
            <a:chExt cx="228600" cy="228600"/>
          </a:xfrm>
        </p:grpSpPr>
        <p:cxnSp>
          <p:nvCxnSpPr>
            <p:cNvPr id="10" name="Rechte verbindingslijn 9">
              <a:extLst>
                <a:ext uri="{FF2B5EF4-FFF2-40B4-BE49-F238E27FC236}">
                  <a16:creationId xmlns:a16="http://schemas.microsoft.com/office/drawing/2014/main" id="{445074AF-7265-4755-A467-BACEC20EBBCF}"/>
                </a:ext>
              </a:extLst>
            </p:cNvPr>
            <p:cNvCxnSpPr>
              <a:cxnSpLocks/>
            </p:cNvCxnSpPr>
            <p:nvPr userDrawn="1"/>
          </p:nvCxnSpPr>
          <p:spPr>
            <a:xfrm>
              <a:off x="-3020291" y="133003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A260F607-AEBC-4C26-BD58-047360A51E3E}"/>
                </a:ext>
              </a:extLst>
            </p:cNvPr>
            <p:cNvCxnSpPr>
              <a:cxnSpLocks/>
            </p:cNvCxnSpPr>
            <p:nvPr userDrawn="1"/>
          </p:nvCxnSpPr>
          <p:spPr>
            <a:xfrm rot="16200000">
              <a:off x="-2905991" y="1444336"/>
              <a:ext cx="0" cy="2286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 name="Groep 19">
            <a:extLst>
              <a:ext uri="{FF2B5EF4-FFF2-40B4-BE49-F238E27FC236}">
                <a16:creationId xmlns:a16="http://schemas.microsoft.com/office/drawing/2014/main" id="{14FEAA11-A91D-4498-8A97-1676B61FB527}"/>
              </a:ext>
            </a:extLst>
          </p:cNvPr>
          <p:cNvGrpSpPr>
            <a:grpSpLocks noChangeAspect="1"/>
          </p:cNvGrpSpPr>
          <p:nvPr userDrawn="1"/>
        </p:nvGrpSpPr>
        <p:grpSpPr>
          <a:xfrm flipV="1">
            <a:off x="6629399" y="4828876"/>
            <a:ext cx="163873" cy="163873"/>
            <a:chOff x="-2867891" y="1482436"/>
            <a:chExt cx="228600" cy="228600"/>
          </a:xfrm>
        </p:grpSpPr>
        <p:cxnSp>
          <p:nvCxnSpPr>
            <p:cNvPr id="11" name="Rechte verbindingslijn 10">
              <a:extLst>
                <a:ext uri="{FF2B5EF4-FFF2-40B4-BE49-F238E27FC236}">
                  <a16:creationId xmlns:a16="http://schemas.microsoft.com/office/drawing/2014/main" id="{F0078043-A4AD-491C-9E04-6A2B29ECC467}"/>
                </a:ext>
              </a:extLst>
            </p:cNvPr>
            <p:cNvCxnSpPr>
              <a:cxnSpLocks/>
            </p:cNvCxnSpPr>
            <p:nvPr userDrawn="1"/>
          </p:nvCxnSpPr>
          <p:spPr>
            <a:xfrm>
              <a:off x="-2867891" y="148243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a16="http://schemas.microsoft.com/office/drawing/2014/main" id="{281F2338-7CA9-43DB-BC95-5C3DA4260DFF}"/>
                </a:ext>
              </a:extLst>
            </p:cNvPr>
            <p:cNvCxnSpPr>
              <a:cxnSpLocks/>
            </p:cNvCxnSpPr>
            <p:nvPr userDrawn="1"/>
          </p:nvCxnSpPr>
          <p:spPr>
            <a:xfrm rot="16200000">
              <a:off x="-2753591" y="1596735"/>
              <a:ext cx="0" cy="2286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 name="Groep 17">
            <a:extLst>
              <a:ext uri="{FF2B5EF4-FFF2-40B4-BE49-F238E27FC236}">
                <a16:creationId xmlns:a16="http://schemas.microsoft.com/office/drawing/2014/main" id="{BFEA3CA7-A44F-441B-BD4D-57D36C8FEF08}"/>
              </a:ext>
            </a:extLst>
          </p:cNvPr>
          <p:cNvGrpSpPr>
            <a:grpSpLocks noChangeAspect="1"/>
          </p:cNvGrpSpPr>
          <p:nvPr userDrawn="1"/>
        </p:nvGrpSpPr>
        <p:grpSpPr>
          <a:xfrm>
            <a:off x="6629400" y="945434"/>
            <a:ext cx="228600" cy="228600"/>
            <a:chOff x="-2715491" y="1634836"/>
            <a:chExt cx="228600" cy="228600"/>
          </a:xfrm>
        </p:grpSpPr>
        <p:cxnSp>
          <p:nvCxnSpPr>
            <p:cNvPr id="12" name="Rechte verbindingslijn 11">
              <a:extLst>
                <a:ext uri="{FF2B5EF4-FFF2-40B4-BE49-F238E27FC236}">
                  <a16:creationId xmlns:a16="http://schemas.microsoft.com/office/drawing/2014/main" id="{9C251B34-86B3-4D5E-A01F-4AD079D9D133}"/>
                </a:ext>
              </a:extLst>
            </p:cNvPr>
            <p:cNvCxnSpPr>
              <a:cxnSpLocks/>
            </p:cNvCxnSpPr>
            <p:nvPr userDrawn="1"/>
          </p:nvCxnSpPr>
          <p:spPr>
            <a:xfrm>
              <a:off x="-2715491" y="163483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85A4EC6D-954C-4BE4-8607-B042C6BCDCA3}"/>
                </a:ext>
              </a:extLst>
            </p:cNvPr>
            <p:cNvCxnSpPr>
              <a:cxnSpLocks/>
            </p:cNvCxnSpPr>
            <p:nvPr userDrawn="1"/>
          </p:nvCxnSpPr>
          <p:spPr>
            <a:xfrm rot="16200000">
              <a:off x="-2601191" y="1749136"/>
              <a:ext cx="0" cy="2286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 name="Groep 18">
            <a:extLst>
              <a:ext uri="{FF2B5EF4-FFF2-40B4-BE49-F238E27FC236}">
                <a16:creationId xmlns:a16="http://schemas.microsoft.com/office/drawing/2014/main" id="{6F26A275-1941-4941-B94D-634EB5E288AC}"/>
              </a:ext>
            </a:extLst>
          </p:cNvPr>
          <p:cNvGrpSpPr>
            <a:grpSpLocks noChangeAspect="1"/>
          </p:cNvGrpSpPr>
          <p:nvPr userDrawn="1"/>
        </p:nvGrpSpPr>
        <p:grpSpPr>
          <a:xfrm flipH="1" flipV="1">
            <a:off x="980503" y="4819540"/>
            <a:ext cx="162493" cy="162493"/>
            <a:chOff x="-2563091" y="1787236"/>
            <a:chExt cx="228600" cy="228600"/>
          </a:xfrm>
        </p:grpSpPr>
        <p:cxnSp>
          <p:nvCxnSpPr>
            <p:cNvPr id="13" name="Rechte verbindingslijn 12">
              <a:extLst>
                <a:ext uri="{FF2B5EF4-FFF2-40B4-BE49-F238E27FC236}">
                  <a16:creationId xmlns:a16="http://schemas.microsoft.com/office/drawing/2014/main" id="{7A7EA2A8-5E64-48A1-BF27-34F696DFBC13}"/>
                </a:ext>
              </a:extLst>
            </p:cNvPr>
            <p:cNvCxnSpPr>
              <a:cxnSpLocks/>
            </p:cNvCxnSpPr>
            <p:nvPr userDrawn="1"/>
          </p:nvCxnSpPr>
          <p:spPr>
            <a:xfrm>
              <a:off x="-2563091" y="178723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a16="http://schemas.microsoft.com/office/drawing/2014/main" id="{3520C727-1C69-4D32-A486-DE43EC3FA692}"/>
                </a:ext>
              </a:extLst>
            </p:cNvPr>
            <p:cNvCxnSpPr>
              <a:cxnSpLocks/>
            </p:cNvCxnSpPr>
            <p:nvPr userDrawn="1"/>
          </p:nvCxnSpPr>
          <p:spPr>
            <a:xfrm rot="16200000">
              <a:off x="-2448791" y="1901536"/>
              <a:ext cx="0" cy="2286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2" name="Groep 21">
            <a:extLst>
              <a:ext uri="{FF2B5EF4-FFF2-40B4-BE49-F238E27FC236}">
                <a16:creationId xmlns:a16="http://schemas.microsoft.com/office/drawing/2014/main" id="{520164DF-9426-493E-B0C6-DBBF6DEF2BA0}"/>
              </a:ext>
            </a:extLst>
          </p:cNvPr>
          <p:cNvGrpSpPr>
            <a:grpSpLocks noChangeAspect="1"/>
          </p:cNvGrpSpPr>
          <p:nvPr userDrawn="1"/>
        </p:nvGrpSpPr>
        <p:grpSpPr>
          <a:xfrm flipH="1">
            <a:off x="980503" y="5080352"/>
            <a:ext cx="162494" cy="162494"/>
            <a:chOff x="-3020291" y="1330036"/>
            <a:chExt cx="228600" cy="228600"/>
          </a:xfrm>
        </p:grpSpPr>
        <p:cxnSp>
          <p:nvCxnSpPr>
            <p:cNvPr id="23" name="Rechte verbindingslijn 22">
              <a:extLst>
                <a:ext uri="{FF2B5EF4-FFF2-40B4-BE49-F238E27FC236}">
                  <a16:creationId xmlns:a16="http://schemas.microsoft.com/office/drawing/2014/main" id="{724D22BB-DB36-45A5-890C-AE0258225306}"/>
                </a:ext>
              </a:extLst>
            </p:cNvPr>
            <p:cNvCxnSpPr>
              <a:cxnSpLocks/>
            </p:cNvCxnSpPr>
            <p:nvPr userDrawn="1"/>
          </p:nvCxnSpPr>
          <p:spPr>
            <a:xfrm>
              <a:off x="-3020291" y="133003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echte verbindingslijn 23">
              <a:extLst>
                <a:ext uri="{FF2B5EF4-FFF2-40B4-BE49-F238E27FC236}">
                  <a16:creationId xmlns:a16="http://schemas.microsoft.com/office/drawing/2014/main" id="{EB38730F-48C7-459C-B93D-CAF2A0A46998}"/>
                </a:ext>
              </a:extLst>
            </p:cNvPr>
            <p:cNvCxnSpPr>
              <a:cxnSpLocks/>
            </p:cNvCxnSpPr>
            <p:nvPr userDrawn="1"/>
          </p:nvCxnSpPr>
          <p:spPr>
            <a:xfrm rot="16200000">
              <a:off x="-2905991" y="1444336"/>
              <a:ext cx="0" cy="2286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 name="Groep 24">
            <a:extLst>
              <a:ext uri="{FF2B5EF4-FFF2-40B4-BE49-F238E27FC236}">
                <a16:creationId xmlns:a16="http://schemas.microsoft.com/office/drawing/2014/main" id="{7C14603B-2086-4A46-8C67-392C5943686C}"/>
              </a:ext>
            </a:extLst>
          </p:cNvPr>
          <p:cNvGrpSpPr>
            <a:grpSpLocks noChangeAspect="1"/>
          </p:cNvGrpSpPr>
          <p:nvPr userDrawn="1"/>
        </p:nvGrpSpPr>
        <p:grpSpPr>
          <a:xfrm flipV="1">
            <a:off x="6629400" y="8899069"/>
            <a:ext cx="228600" cy="228600"/>
            <a:chOff x="-2867891" y="1482436"/>
            <a:chExt cx="228600" cy="228600"/>
          </a:xfrm>
        </p:grpSpPr>
        <p:cxnSp>
          <p:nvCxnSpPr>
            <p:cNvPr id="26" name="Rechte verbindingslijn 25">
              <a:extLst>
                <a:ext uri="{FF2B5EF4-FFF2-40B4-BE49-F238E27FC236}">
                  <a16:creationId xmlns:a16="http://schemas.microsoft.com/office/drawing/2014/main" id="{BFF048E2-492F-4956-B4EF-17F621B77D3F}"/>
                </a:ext>
              </a:extLst>
            </p:cNvPr>
            <p:cNvCxnSpPr>
              <a:cxnSpLocks/>
            </p:cNvCxnSpPr>
            <p:nvPr userDrawn="1"/>
          </p:nvCxnSpPr>
          <p:spPr>
            <a:xfrm>
              <a:off x="-2867891" y="148243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Rechte verbindingslijn 26">
              <a:extLst>
                <a:ext uri="{FF2B5EF4-FFF2-40B4-BE49-F238E27FC236}">
                  <a16:creationId xmlns:a16="http://schemas.microsoft.com/office/drawing/2014/main" id="{A6EE9DAE-FC41-4C34-8616-4F6C20C0EB72}"/>
                </a:ext>
              </a:extLst>
            </p:cNvPr>
            <p:cNvCxnSpPr>
              <a:cxnSpLocks/>
            </p:cNvCxnSpPr>
            <p:nvPr userDrawn="1"/>
          </p:nvCxnSpPr>
          <p:spPr>
            <a:xfrm rot="16200000">
              <a:off x="-2753591" y="1596735"/>
              <a:ext cx="0" cy="2286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8" name="Groep 27">
            <a:extLst>
              <a:ext uri="{FF2B5EF4-FFF2-40B4-BE49-F238E27FC236}">
                <a16:creationId xmlns:a16="http://schemas.microsoft.com/office/drawing/2014/main" id="{3902071A-0460-4A61-90C6-88ABF7DBCC6D}"/>
              </a:ext>
            </a:extLst>
          </p:cNvPr>
          <p:cNvGrpSpPr>
            <a:grpSpLocks noChangeAspect="1"/>
          </p:cNvGrpSpPr>
          <p:nvPr userDrawn="1"/>
        </p:nvGrpSpPr>
        <p:grpSpPr>
          <a:xfrm>
            <a:off x="6629401" y="5080352"/>
            <a:ext cx="163872" cy="163872"/>
            <a:chOff x="-2715491" y="1634836"/>
            <a:chExt cx="228600" cy="228600"/>
          </a:xfrm>
        </p:grpSpPr>
        <p:cxnSp>
          <p:nvCxnSpPr>
            <p:cNvPr id="29" name="Rechte verbindingslijn 28">
              <a:extLst>
                <a:ext uri="{FF2B5EF4-FFF2-40B4-BE49-F238E27FC236}">
                  <a16:creationId xmlns:a16="http://schemas.microsoft.com/office/drawing/2014/main" id="{26CD1549-952A-435C-B4ED-DDD4CFEA4503}"/>
                </a:ext>
              </a:extLst>
            </p:cNvPr>
            <p:cNvCxnSpPr>
              <a:cxnSpLocks/>
            </p:cNvCxnSpPr>
            <p:nvPr userDrawn="1"/>
          </p:nvCxnSpPr>
          <p:spPr>
            <a:xfrm>
              <a:off x="-2715491" y="163483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Rechte verbindingslijn 29">
              <a:extLst>
                <a:ext uri="{FF2B5EF4-FFF2-40B4-BE49-F238E27FC236}">
                  <a16:creationId xmlns:a16="http://schemas.microsoft.com/office/drawing/2014/main" id="{A3C7C654-E666-47B8-8703-44197BD0EB39}"/>
                </a:ext>
              </a:extLst>
            </p:cNvPr>
            <p:cNvCxnSpPr>
              <a:cxnSpLocks/>
            </p:cNvCxnSpPr>
            <p:nvPr userDrawn="1"/>
          </p:nvCxnSpPr>
          <p:spPr>
            <a:xfrm rot="16200000">
              <a:off x="-2601191" y="1749136"/>
              <a:ext cx="0" cy="2286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1" name="Groep 30">
            <a:extLst>
              <a:ext uri="{FF2B5EF4-FFF2-40B4-BE49-F238E27FC236}">
                <a16:creationId xmlns:a16="http://schemas.microsoft.com/office/drawing/2014/main" id="{DC35B5CA-31B4-4E6C-A557-B959E80FE52A}"/>
              </a:ext>
            </a:extLst>
          </p:cNvPr>
          <p:cNvGrpSpPr>
            <a:grpSpLocks noChangeAspect="1"/>
          </p:cNvGrpSpPr>
          <p:nvPr userDrawn="1"/>
        </p:nvGrpSpPr>
        <p:grpSpPr>
          <a:xfrm flipH="1" flipV="1">
            <a:off x="914399" y="8889733"/>
            <a:ext cx="228600" cy="228600"/>
            <a:chOff x="-2563091" y="1787236"/>
            <a:chExt cx="228600" cy="228600"/>
          </a:xfrm>
        </p:grpSpPr>
        <p:cxnSp>
          <p:nvCxnSpPr>
            <p:cNvPr id="32" name="Rechte verbindingslijn 31">
              <a:extLst>
                <a:ext uri="{FF2B5EF4-FFF2-40B4-BE49-F238E27FC236}">
                  <a16:creationId xmlns:a16="http://schemas.microsoft.com/office/drawing/2014/main" id="{1F0C9623-F669-4DD6-B1FA-126D5E2E6D0C}"/>
                </a:ext>
              </a:extLst>
            </p:cNvPr>
            <p:cNvCxnSpPr>
              <a:cxnSpLocks/>
            </p:cNvCxnSpPr>
            <p:nvPr userDrawn="1"/>
          </p:nvCxnSpPr>
          <p:spPr>
            <a:xfrm>
              <a:off x="-2563091" y="178723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Rechte verbindingslijn 32">
              <a:extLst>
                <a:ext uri="{FF2B5EF4-FFF2-40B4-BE49-F238E27FC236}">
                  <a16:creationId xmlns:a16="http://schemas.microsoft.com/office/drawing/2014/main" id="{372A6EB8-D770-48D4-9CE1-A2CF6EBCE044}"/>
                </a:ext>
              </a:extLst>
            </p:cNvPr>
            <p:cNvCxnSpPr>
              <a:cxnSpLocks/>
            </p:cNvCxnSpPr>
            <p:nvPr userDrawn="1"/>
          </p:nvCxnSpPr>
          <p:spPr>
            <a:xfrm rot="16200000">
              <a:off x="-2448791" y="1901536"/>
              <a:ext cx="0" cy="228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4.jp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jpg"/><Relationship Id="rId4" Type="http://schemas.openxmlformats.org/officeDocument/2006/relationships/hyperlink" Target="mailto:estheroosterhof@ipf.frl" TargetMode="External"/><Relationship Id="rId9"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effectLst/>
      </p:bgPr>
    </p:bg>
    <p:spTree>
      <p:nvGrpSpPr>
        <p:cNvPr id="1" name=""/>
        <p:cNvGrpSpPr/>
        <p:nvPr/>
      </p:nvGrpSpPr>
      <p:grpSpPr>
        <a:xfrm>
          <a:off x="0" y="0"/>
          <a:ext cx="0" cy="0"/>
          <a:chOff x="0" y="0"/>
          <a:chExt cx="0" cy="0"/>
        </a:xfrm>
      </p:grpSpPr>
      <p:pic>
        <p:nvPicPr>
          <p:cNvPr id="23" name="Afbeelding 22" descr="Afbeelding met gras&#10;&#10;Automatisch gegenereerde beschrijving">
            <a:extLst>
              <a:ext uri="{FF2B5EF4-FFF2-40B4-BE49-F238E27FC236}">
                <a16:creationId xmlns:a16="http://schemas.microsoft.com/office/drawing/2014/main" id="{01CC0F63-3DF5-48A7-ADBE-1FE86B55A9ED}"/>
              </a:ext>
            </a:extLst>
          </p:cNvPr>
          <p:cNvPicPr>
            <a:picLocks noChangeAspect="1"/>
          </p:cNvPicPr>
          <p:nvPr/>
        </p:nvPicPr>
        <p:blipFill>
          <a:blip r:embed="rId3"/>
          <a:stretch>
            <a:fillRect/>
          </a:stretch>
        </p:blipFill>
        <p:spPr>
          <a:xfrm>
            <a:off x="5301688" y="3513291"/>
            <a:ext cx="1745142" cy="1161313"/>
          </a:xfrm>
          <a:prstGeom prst="rect">
            <a:avLst/>
          </a:prstGeom>
        </p:spPr>
      </p:pic>
      <p:sp>
        <p:nvSpPr>
          <p:cNvPr id="83" name="Titel 82">
            <a:extLst>
              <a:ext uri="{FF2B5EF4-FFF2-40B4-BE49-F238E27FC236}">
                <a16:creationId xmlns:a16="http://schemas.microsoft.com/office/drawing/2014/main" id="{91A0CF2B-9A87-41B3-B4AE-D6383D881588}"/>
              </a:ext>
            </a:extLst>
          </p:cNvPr>
          <p:cNvSpPr>
            <a:spLocks noGrp="1"/>
          </p:cNvSpPr>
          <p:nvPr>
            <p:ph type="title"/>
          </p:nvPr>
        </p:nvSpPr>
        <p:spPr>
          <a:xfrm>
            <a:off x="1175048" y="95606"/>
            <a:ext cx="5290693" cy="1098194"/>
          </a:xfrm>
        </p:spPr>
        <p:txBody>
          <a:bodyPr rtlCol="0">
            <a:normAutofit fontScale="90000"/>
          </a:bodyPr>
          <a:lstStyle/>
          <a:p>
            <a:pPr rtl="0"/>
            <a:r>
              <a:rPr lang="nl-NL" noProof="1">
                <a:effectLst>
                  <a:outerShdw blurRad="38100" dist="38100" dir="2700000" algn="tl">
                    <a:srgbClr val="000000">
                      <a:alpha val="43137"/>
                    </a:srgbClr>
                  </a:outerShdw>
                </a:effectLst>
              </a:rPr>
              <a:t>Vitale logies organiseert  </a:t>
            </a:r>
            <a:br>
              <a:rPr lang="nl-NL" noProof="1">
                <a:effectLst>
                  <a:outerShdw blurRad="38100" dist="38100" dir="2700000" algn="tl">
                    <a:srgbClr val="000000">
                      <a:alpha val="43137"/>
                    </a:srgbClr>
                  </a:outerShdw>
                </a:effectLst>
              </a:rPr>
            </a:br>
            <a:br>
              <a:rPr lang="nl-NL" noProof="1">
                <a:effectLst>
                  <a:outerShdw blurRad="38100" dist="38100" dir="2700000" algn="tl">
                    <a:srgbClr val="000000">
                      <a:alpha val="43137"/>
                    </a:srgbClr>
                  </a:outerShdw>
                </a:effectLst>
              </a:rPr>
            </a:br>
            <a:r>
              <a:rPr lang="nl-NL" noProof="1">
                <a:effectLst>
                  <a:outerShdw blurRad="38100" dist="38100" dir="2700000" algn="tl">
                    <a:srgbClr val="000000">
                      <a:alpha val="43137"/>
                    </a:srgbClr>
                  </a:outerShdw>
                </a:effectLst>
              </a:rPr>
              <a:t> Recreatie expertsessie xxl</a:t>
            </a:r>
            <a:br>
              <a:rPr lang="nl-NL" noProof="1"/>
            </a:br>
            <a:endParaRPr lang="nl-NL" sz="1200" noProof="1"/>
          </a:p>
        </p:txBody>
      </p:sp>
      <p:sp>
        <p:nvSpPr>
          <p:cNvPr id="3" name="Tijdelijke aanduiding voor tekst 2">
            <a:extLst>
              <a:ext uri="{FF2B5EF4-FFF2-40B4-BE49-F238E27FC236}">
                <a16:creationId xmlns:a16="http://schemas.microsoft.com/office/drawing/2014/main" id="{0306A75C-3646-4BA5-8FCD-0224589C8EA1}"/>
              </a:ext>
            </a:extLst>
          </p:cNvPr>
          <p:cNvSpPr>
            <a:spLocks noGrp="1"/>
          </p:cNvSpPr>
          <p:nvPr>
            <p:ph type="body" sz="quarter" idx="15"/>
          </p:nvPr>
        </p:nvSpPr>
        <p:spPr>
          <a:xfrm>
            <a:off x="1039431" y="928048"/>
            <a:ext cx="5489458" cy="2706017"/>
          </a:xfrm>
        </p:spPr>
        <p:txBody>
          <a:bodyPr rtlCol="0">
            <a:normAutofit/>
          </a:bodyPr>
          <a:lstStyle/>
          <a:p>
            <a:pPr rtl="0"/>
            <a:r>
              <a:rPr lang="nl-NL" sz="1500" noProof="1"/>
              <a:t>Op </a:t>
            </a:r>
            <a:r>
              <a:rPr lang="nl-NL" sz="1500" b="1" noProof="1"/>
              <a:t>dinsdag 14 juni </a:t>
            </a:r>
            <a:r>
              <a:rPr lang="nl-NL" sz="1500" noProof="1"/>
              <a:t>organiseren wij een interactieve Recreatie Expertsessie XXL!</a:t>
            </a:r>
          </a:p>
          <a:p>
            <a:pPr rtl="0"/>
            <a:endParaRPr lang="nl-NL" sz="1500" noProof="1"/>
          </a:p>
          <a:p>
            <a:pPr rtl="0"/>
            <a:r>
              <a:rPr lang="nl-NL" sz="1500" noProof="1"/>
              <a:t>Het </a:t>
            </a:r>
            <a:r>
              <a:rPr lang="nl-NL" sz="1500" b="1" noProof="1"/>
              <a:t>Recreatie</a:t>
            </a:r>
            <a:r>
              <a:rPr lang="nl-NL" sz="1500" noProof="1"/>
              <a:t> </a:t>
            </a:r>
            <a:r>
              <a:rPr lang="nl-NL" sz="1500" b="1" noProof="1"/>
              <a:t>Expertteam</a:t>
            </a:r>
            <a:r>
              <a:rPr lang="nl-NL" sz="1500" noProof="1"/>
              <a:t> </a:t>
            </a:r>
            <a:r>
              <a:rPr lang="nl-NL" sz="1500" b="1" noProof="1"/>
              <a:t>Fryslân</a:t>
            </a:r>
            <a:r>
              <a:rPr lang="nl-NL" sz="1500" noProof="1"/>
              <a:t> is gestart. Wij willen enthousiaste ondernemers met groei-ambities vertellen hoe het Recreatie Expertteam werkt en kan helpen om van een goed idee een geweldig plan te maken. Wil je weten wat het Expertteam voor jou kan doen, meld je dan aan en maak kennis met een aantal van onze experts op het gebied van bijv. landschap, duurzaamheid &amp; circulariteit, conceptontwikkeling &amp; marketing.  </a:t>
            </a:r>
          </a:p>
        </p:txBody>
      </p:sp>
      <p:sp>
        <p:nvSpPr>
          <p:cNvPr id="17" name="Tijdelijke aanduiding voor tekst 16">
            <a:extLst>
              <a:ext uri="{FF2B5EF4-FFF2-40B4-BE49-F238E27FC236}">
                <a16:creationId xmlns:a16="http://schemas.microsoft.com/office/drawing/2014/main" id="{4286985D-3F77-4B6A-845F-B32DEB95C56F}"/>
              </a:ext>
            </a:extLst>
          </p:cNvPr>
          <p:cNvSpPr>
            <a:spLocks noGrp="1"/>
          </p:cNvSpPr>
          <p:nvPr>
            <p:ph type="body" sz="quarter" idx="17"/>
          </p:nvPr>
        </p:nvSpPr>
        <p:spPr>
          <a:xfrm>
            <a:off x="1100330" y="8584442"/>
            <a:ext cx="5489458" cy="361256"/>
          </a:xfrm>
        </p:spPr>
        <p:txBody>
          <a:bodyPr rtlCol="0"/>
          <a:lstStyle/>
          <a:p>
            <a:pPr rtl="0"/>
            <a:r>
              <a:rPr lang="nl-NL" sz="1800" noProof="1">
                <a:solidFill>
                  <a:schemeClr val="tx1"/>
                </a:solidFill>
              </a:rPr>
              <a:t>Locatie: De Kanselarij</a:t>
            </a:r>
          </a:p>
        </p:txBody>
      </p:sp>
      <p:sp>
        <p:nvSpPr>
          <p:cNvPr id="16" name="Tijdelijke aanduiding voor tekst 15">
            <a:extLst>
              <a:ext uri="{FF2B5EF4-FFF2-40B4-BE49-F238E27FC236}">
                <a16:creationId xmlns:a16="http://schemas.microsoft.com/office/drawing/2014/main" id="{B19707D1-2F21-44DB-B477-9FBE09B601EF}"/>
              </a:ext>
            </a:extLst>
          </p:cNvPr>
          <p:cNvSpPr>
            <a:spLocks noGrp="1"/>
          </p:cNvSpPr>
          <p:nvPr>
            <p:ph type="body" sz="quarter" idx="16"/>
          </p:nvPr>
        </p:nvSpPr>
        <p:spPr>
          <a:xfrm>
            <a:off x="532262" y="8993874"/>
            <a:ext cx="6796585" cy="1064526"/>
          </a:xfrm>
        </p:spPr>
        <p:txBody>
          <a:bodyPr rtlCol="0"/>
          <a:lstStyle/>
          <a:p>
            <a:pPr rtl="0"/>
            <a:r>
              <a:rPr lang="nl-NL" sz="1600" noProof="1">
                <a:solidFill>
                  <a:schemeClr val="tx1"/>
                </a:solidFill>
              </a:rPr>
              <a:t>Turfmarkt 11 | 8911 KS Leeuwarden | </a:t>
            </a:r>
            <a:r>
              <a:rPr lang="nl-NL" sz="1600" b="1" noProof="1">
                <a:solidFill>
                  <a:schemeClr val="tx1"/>
                </a:solidFill>
              </a:rPr>
              <a:t>RSVP to </a:t>
            </a:r>
            <a:r>
              <a:rPr lang="nl-NL" sz="1600" b="1" noProof="1">
                <a:solidFill>
                  <a:schemeClr val="tx1"/>
                </a:solidFill>
                <a:hlinkClick r:id="rId4">
                  <a:extLst>
                    <a:ext uri="{A12FA001-AC4F-418D-AE19-62706E023703}">
                      <ahyp:hlinkClr xmlns:ahyp="http://schemas.microsoft.com/office/drawing/2018/hyperlinkcolor" val="tx"/>
                    </a:ext>
                  </a:extLst>
                </a:hlinkClick>
              </a:rPr>
              <a:t>estheroosterhof@ipf.frl</a:t>
            </a:r>
            <a:endParaRPr lang="nl-NL" sz="1600" b="1" noProof="1">
              <a:solidFill>
                <a:schemeClr val="tx1"/>
              </a:solidFill>
            </a:endParaRPr>
          </a:p>
          <a:p>
            <a:pPr rtl="0"/>
            <a:r>
              <a:rPr lang="nl-NL" sz="1600" i="1" noProof="1">
                <a:solidFill>
                  <a:schemeClr val="tx1"/>
                </a:solidFill>
              </a:rPr>
              <a:t>Voor vragen en meer informatie kunt u contact op nemen met: </a:t>
            </a:r>
          </a:p>
          <a:p>
            <a:pPr rtl="0"/>
            <a:r>
              <a:rPr lang="nl-NL" sz="1600" i="1" noProof="1">
                <a:solidFill>
                  <a:schemeClr val="tx1"/>
                </a:solidFill>
              </a:rPr>
              <a:t>Esther Oosterhof 06-55727242</a:t>
            </a:r>
          </a:p>
          <a:p>
            <a:pPr rtl="0"/>
            <a:r>
              <a:rPr lang="nl-NL" sz="1600" i="1" noProof="1">
                <a:solidFill>
                  <a:schemeClr val="tx1"/>
                </a:solidFill>
              </a:rPr>
              <a:t>Zie ook: www.taf.frl </a:t>
            </a:r>
          </a:p>
          <a:p>
            <a:pPr rtl="0"/>
            <a:endParaRPr lang="nl-NL" sz="1600" b="1" noProof="1">
              <a:solidFill>
                <a:schemeClr val="tx1"/>
              </a:solidFill>
            </a:endParaRPr>
          </a:p>
        </p:txBody>
      </p:sp>
      <p:sp>
        <p:nvSpPr>
          <p:cNvPr id="2" name="Tekstvak 1">
            <a:extLst>
              <a:ext uri="{FF2B5EF4-FFF2-40B4-BE49-F238E27FC236}">
                <a16:creationId xmlns:a16="http://schemas.microsoft.com/office/drawing/2014/main" id="{78D25B16-8308-4613-A0E5-F2B953F92878}"/>
              </a:ext>
            </a:extLst>
          </p:cNvPr>
          <p:cNvSpPr txBox="1"/>
          <p:nvPr/>
        </p:nvSpPr>
        <p:spPr>
          <a:xfrm>
            <a:off x="1132269" y="5802662"/>
            <a:ext cx="5772249" cy="1785104"/>
          </a:xfrm>
          <a:prstGeom prst="rect">
            <a:avLst/>
          </a:prstGeom>
          <a:noFill/>
        </p:spPr>
        <p:txBody>
          <a:bodyPr wrap="square" rtlCol="0">
            <a:spAutoFit/>
          </a:bodyPr>
          <a:lstStyle/>
          <a:p>
            <a:r>
              <a:rPr lang="nl-NL" sz="1600" b="1" dirty="0"/>
              <a:t>Programma:</a:t>
            </a:r>
            <a:endParaRPr lang="nl-NL" sz="1600" dirty="0"/>
          </a:p>
          <a:p>
            <a:r>
              <a:rPr lang="nl-NL" sz="1600" dirty="0"/>
              <a:t>9:15 	Inloop</a:t>
            </a:r>
          </a:p>
          <a:p>
            <a:r>
              <a:rPr lang="nl-NL" sz="1600" dirty="0"/>
              <a:t>9:30	Vitale Logies en het Recreatie Expertteam - Tonique 	Hollander</a:t>
            </a:r>
          </a:p>
          <a:p>
            <a:r>
              <a:rPr lang="nl-NL" sz="1600" dirty="0"/>
              <a:t>10:00 	De duurzame uitdaging voor ondernemers en experts	</a:t>
            </a:r>
          </a:p>
          <a:p>
            <a:r>
              <a:rPr lang="nl-NL" sz="1600" dirty="0"/>
              <a:t>12:00	Afsluiting met lichte lunch en nabespreking </a:t>
            </a:r>
          </a:p>
          <a:p>
            <a:r>
              <a:rPr lang="nl-NL" sz="1400" dirty="0"/>
              <a:t>	 </a:t>
            </a:r>
          </a:p>
        </p:txBody>
      </p:sp>
      <p:pic>
        <p:nvPicPr>
          <p:cNvPr id="14" name="Afbeelding 13">
            <a:extLst>
              <a:ext uri="{FF2B5EF4-FFF2-40B4-BE49-F238E27FC236}">
                <a16:creationId xmlns:a16="http://schemas.microsoft.com/office/drawing/2014/main" id="{145440BF-1EA6-4AE4-A73A-0981F38BB1EC}"/>
              </a:ext>
            </a:extLst>
          </p:cNvPr>
          <p:cNvPicPr>
            <a:picLocks noChangeAspect="1"/>
          </p:cNvPicPr>
          <p:nvPr/>
        </p:nvPicPr>
        <p:blipFill>
          <a:blip r:embed="rId5"/>
          <a:stretch>
            <a:fillRect/>
          </a:stretch>
        </p:blipFill>
        <p:spPr>
          <a:xfrm>
            <a:off x="223967" y="128611"/>
            <a:ext cx="899885" cy="258263"/>
          </a:xfrm>
          <a:prstGeom prst="rect">
            <a:avLst/>
          </a:prstGeom>
        </p:spPr>
      </p:pic>
      <p:pic>
        <p:nvPicPr>
          <p:cNvPr id="19" name="Afbeelding 18">
            <a:extLst>
              <a:ext uri="{FF2B5EF4-FFF2-40B4-BE49-F238E27FC236}">
                <a16:creationId xmlns:a16="http://schemas.microsoft.com/office/drawing/2014/main" id="{62BA2BBF-6AB8-4862-9485-2759C7731369}"/>
              </a:ext>
            </a:extLst>
          </p:cNvPr>
          <p:cNvPicPr>
            <a:picLocks noChangeAspect="1"/>
          </p:cNvPicPr>
          <p:nvPr/>
        </p:nvPicPr>
        <p:blipFill>
          <a:blip r:embed="rId6"/>
          <a:stretch>
            <a:fillRect/>
          </a:stretch>
        </p:blipFill>
        <p:spPr>
          <a:xfrm>
            <a:off x="6344128" y="154460"/>
            <a:ext cx="1101762" cy="407055"/>
          </a:xfrm>
          <a:prstGeom prst="rect">
            <a:avLst/>
          </a:prstGeom>
        </p:spPr>
      </p:pic>
      <p:pic>
        <p:nvPicPr>
          <p:cNvPr id="5" name="Afbeelding 4" descr="Afbeelding met boom, buiten, gebouw, huis&#10;&#10;Automatisch gegenereerde beschrijving">
            <a:extLst>
              <a:ext uri="{FF2B5EF4-FFF2-40B4-BE49-F238E27FC236}">
                <a16:creationId xmlns:a16="http://schemas.microsoft.com/office/drawing/2014/main" id="{A4D7718F-0F87-4B5E-8788-792BFEFA8B5C}"/>
              </a:ext>
            </a:extLst>
          </p:cNvPr>
          <p:cNvPicPr>
            <a:picLocks noChangeAspect="1"/>
          </p:cNvPicPr>
          <p:nvPr/>
        </p:nvPicPr>
        <p:blipFill>
          <a:blip r:embed="rId7"/>
          <a:stretch>
            <a:fillRect/>
          </a:stretch>
        </p:blipFill>
        <p:spPr>
          <a:xfrm>
            <a:off x="687904" y="4612108"/>
            <a:ext cx="1551607" cy="1032524"/>
          </a:xfrm>
          <a:prstGeom prst="rect">
            <a:avLst/>
          </a:prstGeom>
        </p:spPr>
      </p:pic>
      <p:pic>
        <p:nvPicPr>
          <p:cNvPr id="21" name="Afbeelding 20" descr="Afbeelding met boom, buiten, gras, hout&#10;&#10;Automatisch gegenereerde beschrijving">
            <a:extLst>
              <a:ext uri="{FF2B5EF4-FFF2-40B4-BE49-F238E27FC236}">
                <a16:creationId xmlns:a16="http://schemas.microsoft.com/office/drawing/2014/main" id="{5DC28C10-B9EC-4AF9-A24F-4180EBA0FC6C}"/>
              </a:ext>
            </a:extLst>
          </p:cNvPr>
          <p:cNvPicPr>
            <a:picLocks noChangeAspect="1"/>
          </p:cNvPicPr>
          <p:nvPr/>
        </p:nvPicPr>
        <p:blipFill>
          <a:blip r:embed="rId8"/>
          <a:stretch>
            <a:fillRect/>
          </a:stretch>
        </p:blipFill>
        <p:spPr>
          <a:xfrm>
            <a:off x="5131558" y="4777676"/>
            <a:ext cx="1627881" cy="1127459"/>
          </a:xfrm>
          <a:prstGeom prst="rect">
            <a:avLst/>
          </a:prstGeom>
        </p:spPr>
      </p:pic>
      <p:pic>
        <p:nvPicPr>
          <p:cNvPr id="7" name="Afbeelding 6" descr="Afbeelding met gras, boom, buiten, gebouw&#10;&#10;Automatisch gegenereerde beschrijving">
            <a:extLst>
              <a:ext uri="{FF2B5EF4-FFF2-40B4-BE49-F238E27FC236}">
                <a16:creationId xmlns:a16="http://schemas.microsoft.com/office/drawing/2014/main" id="{A2C573B6-3E2E-4BAE-871B-BC34FF61FC19}"/>
              </a:ext>
            </a:extLst>
          </p:cNvPr>
          <p:cNvPicPr>
            <a:picLocks noChangeAspect="1"/>
          </p:cNvPicPr>
          <p:nvPr/>
        </p:nvPicPr>
        <p:blipFill>
          <a:blip r:embed="rId9"/>
          <a:stretch>
            <a:fillRect/>
          </a:stretch>
        </p:blipFill>
        <p:spPr>
          <a:xfrm>
            <a:off x="3266149" y="3518737"/>
            <a:ext cx="1641740" cy="922449"/>
          </a:xfrm>
          <a:prstGeom prst="rect">
            <a:avLst/>
          </a:prstGeom>
        </p:spPr>
      </p:pic>
      <p:pic>
        <p:nvPicPr>
          <p:cNvPr id="27" name="Afbeelding 26" descr="Afbeelding met portiek, gebied, dek, meubels&#10;&#10;Automatisch gegenereerde beschrijving">
            <a:extLst>
              <a:ext uri="{FF2B5EF4-FFF2-40B4-BE49-F238E27FC236}">
                <a16:creationId xmlns:a16="http://schemas.microsoft.com/office/drawing/2014/main" id="{65A2BCDE-B407-4A49-9489-8A4D1DAF191A}"/>
              </a:ext>
            </a:extLst>
          </p:cNvPr>
          <p:cNvPicPr>
            <a:picLocks noChangeAspect="1"/>
          </p:cNvPicPr>
          <p:nvPr/>
        </p:nvPicPr>
        <p:blipFill>
          <a:blip r:embed="rId10"/>
          <a:stretch>
            <a:fillRect/>
          </a:stretch>
        </p:blipFill>
        <p:spPr>
          <a:xfrm>
            <a:off x="1327651" y="3614779"/>
            <a:ext cx="1427408" cy="713704"/>
          </a:xfrm>
          <a:prstGeom prst="rect">
            <a:avLst/>
          </a:prstGeom>
        </p:spPr>
      </p:pic>
      <p:pic>
        <p:nvPicPr>
          <p:cNvPr id="9" name="Afbeelding 8">
            <a:extLst>
              <a:ext uri="{FF2B5EF4-FFF2-40B4-BE49-F238E27FC236}">
                <a16:creationId xmlns:a16="http://schemas.microsoft.com/office/drawing/2014/main" id="{FDA86A44-D368-48CD-9D10-676A0717DC14}"/>
              </a:ext>
            </a:extLst>
          </p:cNvPr>
          <p:cNvPicPr>
            <a:picLocks noChangeAspect="1"/>
          </p:cNvPicPr>
          <p:nvPr/>
        </p:nvPicPr>
        <p:blipFill>
          <a:blip r:embed="rId11"/>
          <a:stretch>
            <a:fillRect/>
          </a:stretch>
        </p:blipFill>
        <p:spPr>
          <a:xfrm>
            <a:off x="2658972" y="4590907"/>
            <a:ext cx="1994916" cy="1250335"/>
          </a:xfrm>
          <a:prstGeom prst="rect">
            <a:avLst/>
          </a:prstGeom>
        </p:spPr>
      </p:pic>
    </p:spTree>
    <p:extLst>
      <p:ext uri="{BB962C8B-B14F-4D97-AF65-F5344CB8AC3E}">
        <p14:creationId xmlns:p14="http://schemas.microsoft.com/office/powerpoint/2010/main" val="3101569696"/>
      </p:ext>
    </p:extLst>
  </p:cSld>
  <p:clrMapOvr>
    <a:masterClrMapping/>
  </p:clrMapOvr>
</p:sld>
</file>

<file path=ppt/theme/theme1.xml><?xml version="1.0" encoding="utf-8"?>
<a:theme xmlns:a="http://schemas.openxmlformats.org/drawingml/2006/main" name="Uitnodiging met blauw lint">
  <a:themeElements>
    <a:clrScheme name="Custom 2">
      <a:dk1>
        <a:sysClr val="windowText" lastClr="000000"/>
      </a:dk1>
      <a:lt1>
        <a:srgbClr val="FFFFFF"/>
      </a:lt1>
      <a:dk2>
        <a:srgbClr val="3F3F3F"/>
      </a:dk2>
      <a:lt2>
        <a:srgbClr val="E7E6E6"/>
      </a:lt2>
      <a:accent1>
        <a:srgbClr val="5D6572"/>
      </a:accent1>
      <a:accent2>
        <a:srgbClr val="406B9F"/>
      </a:accent2>
      <a:accent3>
        <a:srgbClr val="869CB2"/>
      </a:accent3>
      <a:accent4>
        <a:srgbClr val="334251"/>
      </a:accent4>
      <a:accent5>
        <a:srgbClr val="9FB5C9"/>
      </a:accent5>
      <a:accent6>
        <a:srgbClr val="99CCD8"/>
      </a:accent6>
      <a:hlink>
        <a:srgbClr val="698F99"/>
      </a:hlink>
      <a:folHlink>
        <a:srgbClr val="808080"/>
      </a:folHlink>
    </a:clrScheme>
    <a:fontScheme name="Custom 1">
      <a:majorFont>
        <a:latin typeface="Tw Cen MT"/>
        <a:ea typeface=""/>
        <a:cs typeface=""/>
      </a:majorFont>
      <a:minorFont>
        <a:latin typeface="Tw Cen M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2526933_TF11677672_Win32" id="{AC52262D-309D-4E71-B97A-4C835FF30E71}" vid="{0C842A8E-ADE8-47E7-87BE-D77551214D0E}"/>
    </a:ext>
  </a:extLst>
</a:theme>
</file>

<file path=ppt/theme/theme2.xml><?xml version="1.0" encoding="utf-8"?>
<a:theme xmlns:a="http://schemas.openxmlformats.org/drawingml/2006/main" name="Office-thema">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115A756BE7F34FB3811C256439B4C5" ma:contentTypeVersion="13" ma:contentTypeDescription="Een nieuw document maken." ma:contentTypeScope="" ma:versionID="839395897fe234faabe36652ec6fb79e">
  <xsd:schema xmlns:xsd="http://www.w3.org/2001/XMLSchema" xmlns:xs="http://www.w3.org/2001/XMLSchema" xmlns:p="http://schemas.microsoft.com/office/2006/metadata/properties" xmlns:ns2="0d18297e-907b-4ce2-9ce4-5f7c9227518f" xmlns:ns3="6e5836e5-e596-4057-a01e-2338cc6dfa9e" targetNamespace="http://schemas.microsoft.com/office/2006/metadata/properties" ma:root="true" ma:fieldsID="4f701b06e2141cd63940603fe65e7448" ns2:_="" ns3:_="">
    <xsd:import namespace="0d18297e-907b-4ce2-9ce4-5f7c9227518f"/>
    <xsd:import namespace="6e5836e5-e596-4057-a01e-2338cc6dfa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2:MediaServiceOCR"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18297e-907b-4ce2-9ce4-5f7c9227518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e5836e5-e596-4057-a01e-2338cc6dfa9e" elementFormDefault="qualified">
    <xsd:import namespace="http://schemas.microsoft.com/office/2006/documentManagement/types"/>
    <xsd:import namespace="http://schemas.microsoft.com/office/infopath/2007/PartnerControls"/>
    <xsd:element name="SharedWithUsers" ma:index="13"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0d18297e-907b-4ce2-9ce4-5f7c9227518f" xsi:nil="true"/>
  </documentManagement>
</p:properties>
</file>

<file path=customXml/itemProps1.xml><?xml version="1.0" encoding="utf-8"?>
<ds:datastoreItem xmlns:ds="http://schemas.openxmlformats.org/officeDocument/2006/customXml" ds:itemID="{95A7F3D0-3992-41BF-A112-B33D88967E9F}"/>
</file>

<file path=customXml/itemProps2.xml><?xml version="1.0" encoding="utf-8"?>
<ds:datastoreItem xmlns:ds="http://schemas.openxmlformats.org/officeDocument/2006/customXml" ds:itemID="{22D5E0D2-CAE9-41D8-AFB9-930EECCFA71E}">
  <ds:schemaRefs>
    <ds:schemaRef ds:uri="http://schemas.microsoft.com/sharepoint/v3/contenttype/forms"/>
  </ds:schemaRefs>
</ds:datastoreItem>
</file>

<file path=customXml/itemProps3.xml><?xml version="1.0" encoding="utf-8"?>
<ds:datastoreItem xmlns:ds="http://schemas.openxmlformats.org/officeDocument/2006/customXml" ds:itemID="{064E916F-3BE8-4DE7-AF77-6D735BFEA2FE}">
  <ds:schemaRefs>
    <ds:schemaRef ds:uri="358a10d4-839d-49ec-8ce5-87687e32f62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Uitnodigingen voor een feest voor bijzondere gelegenheden (twee per pagina)</Template>
  <TotalTime>2048</TotalTime>
  <Words>174</Words>
  <Application>Microsoft Office PowerPoint</Application>
  <PresentationFormat>Aangepast</PresentationFormat>
  <Paragraphs>16</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Georgia</vt:lpstr>
      <vt:lpstr>Tw Cen MT</vt:lpstr>
      <vt:lpstr>Uitnodiging met blauw lint</vt:lpstr>
      <vt:lpstr>Vitale logies organiseert     Recreatie expertsessie xxl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Uitnodiging</dc:title>
  <dc:creator>Esther Oosterhof | IPF</dc:creator>
  <cp:lastModifiedBy>Esther Oosterhof | IPF</cp:lastModifiedBy>
  <cp:revision>4</cp:revision>
  <cp:lastPrinted>2022-04-29T12:52:50Z</cp:lastPrinted>
  <dcterms:created xsi:type="dcterms:W3CDTF">2022-02-17T10:57:54Z</dcterms:created>
  <dcterms:modified xsi:type="dcterms:W3CDTF">2022-05-13T14:48:29Z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0x01010082115A756BE7F34FB3811C256439B4C5</vt:lpwstr>
  </property>
</Properties>
</file>