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85" r:id="rId5"/>
    <p:sldId id="256" r:id="rId6"/>
    <p:sldId id="289" r:id="rId7"/>
    <p:sldId id="279" r:id="rId8"/>
    <p:sldId id="290" r:id="rId9"/>
    <p:sldId id="295" r:id="rId10"/>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a Rozema" initials="CR" lastIdx="7" clrIdx="0">
    <p:extLst>
      <p:ext uri="{19B8F6BF-5375-455C-9EA6-DF929625EA0E}">
        <p15:presenceInfo xmlns:p15="http://schemas.microsoft.com/office/powerpoint/2012/main" userId="S::ci.rozema@noorderpoort.nl::b33e8f65-43b9-47e8-9e2c-8ac5b1cbbb71" providerId="AD"/>
      </p:ext>
    </p:extLst>
  </p:cmAuthor>
  <p:cmAuthor id="2" name="Mireille Galama" initials="MG" lastIdx="5" clrIdx="1">
    <p:extLst>
      <p:ext uri="{19B8F6BF-5375-455C-9EA6-DF929625EA0E}">
        <p15:presenceInfo xmlns:p15="http://schemas.microsoft.com/office/powerpoint/2012/main" userId="S::m.galama@noorderpoort.nl::bd7a9fda-e71c-4ba9-82f6-b97455fb72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E4814-9CB5-41D5-B421-48485277B2DF}" v="7" dt="2022-05-16T11:14:57.47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Rozema" userId="b33e8f65-43b9-47e8-9e2c-8ac5b1cbbb71" providerId="ADAL" clId="{04BE4814-9CB5-41D5-B421-48485277B2DF}"/>
    <pc:docChg chg="undo custSel addSld delSld modSld sldOrd">
      <pc:chgData name="Claudia Rozema" userId="b33e8f65-43b9-47e8-9e2c-8ac5b1cbbb71" providerId="ADAL" clId="{04BE4814-9CB5-41D5-B421-48485277B2DF}" dt="2022-05-16T11:14:57.470" v="3238"/>
      <pc:docMkLst>
        <pc:docMk/>
      </pc:docMkLst>
      <pc:sldChg chg="modSp mod ord">
        <pc:chgData name="Claudia Rozema" userId="b33e8f65-43b9-47e8-9e2c-8ac5b1cbbb71" providerId="ADAL" clId="{04BE4814-9CB5-41D5-B421-48485277B2DF}" dt="2022-05-15T09:11:34.359" v="436"/>
        <pc:sldMkLst>
          <pc:docMk/>
          <pc:sldMk cId="2441703446" sldId="256"/>
        </pc:sldMkLst>
        <pc:spChg chg="mod">
          <ac:chgData name="Claudia Rozema" userId="b33e8f65-43b9-47e8-9e2c-8ac5b1cbbb71" providerId="ADAL" clId="{04BE4814-9CB5-41D5-B421-48485277B2DF}" dt="2022-05-15T08:43:18.829" v="103" actId="20577"/>
          <ac:spMkLst>
            <pc:docMk/>
            <pc:sldMk cId="2441703446" sldId="256"/>
            <ac:spMk id="2" creationId="{AE312F92-3D63-482B-8283-3CDA022DD36A}"/>
          </ac:spMkLst>
        </pc:spChg>
      </pc:sldChg>
      <pc:sldChg chg="modSp del mod">
        <pc:chgData name="Claudia Rozema" userId="b33e8f65-43b9-47e8-9e2c-8ac5b1cbbb71" providerId="ADAL" clId="{04BE4814-9CB5-41D5-B421-48485277B2DF}" dt="2022-05-15T09:33:02.795" v="729" actId="47"/>
        <pc:sldMkLst>
          <pc:docMk/>
          <pc:sldMk cId="60645588" sldId="257"/>
        </pc:sldMkLst>
        <pc:spChg chg="mod">
          <ac:chgData name="Claudia Rozema" userId="b33e8f65-43b9-47e8-9e2c-8ac5b1cbbb71" providerId="ADAL" clId="{04BE4814-9CB5-41D5-B421-48485277B2DF}" dt="2022-05-15T09:33:00.356" v="728" actId="6549"/>
          <ac:spMkLst>
            <pc:docMk/>
            <pc:sldMk cId="60645588" sldId="257"/>
            <ac:spMk id="8" creationId="{A55CEA58-B393-4D33-959D-A7613B1FB69C}"/>
          </ac:spMkLst>
        </pc:spChg>
      </pc:sldChg>
      <pc:sldChg chg="del">
        <pc:chgData name="Claudia Rozema" userId="b33e8f65-43b9-47e8-9e2c-8ac5b1cbbb71" providerId="ADAL" clId="{04BE4814-9CB5-41D5-B421-48485277B2DF}" dt="2022-05-15T09:02:23.276" v="360" actId="47"/>
        <pc:sldMkLst>
          <pc:docMk/>
          <pc:sldMk cId="449800006" sldId="264"/>
        </pc:sldMkLst>
      </pc:sldChg>
      <pc:sldChg chg="modSp del mod">
        <pc:chgData name="Claudia Rozema" userId="b33e8f65-43b9-47e8-9e2c-8ac5b1cbbb71" providerId="ADAL" clId="{04BE4814-9CB5-41D5-B421-48485277B2DF}" dt="2022-05-15T19:10:11.314" v="2101" actId="47"/>
        <pc:sldMkLst>
          <pc:docMk/>
          <pc:sldMk cId="220684454" sldId="267"/>
        </pc:sldMkLst>
        <pc:spChg chg="mod">
          <ac:chgData name="Claudia Rozema" userId="b33e8f65-43b9-47e8-9e2c-8ac5b1cbbb71" providerId="ADAL" clId="{04BE4814-9CB5-41D5-B421-48485277B2DF}" dt="2022-05-15T09:32:10.623" v="725" actId="6549"/>
          <ac:spMkLst>
            <pc:docMk/>
            <pc:sldMk cId="220684454" sldId="267"/>
            <ac:spMk id="2" creationId="{9B3128F4-2898-40AE-89A1-32DC3A606539}"/>
          </ac:spMkLst>
        </pc:spChg>
        <pc:picChg chg="mod">
          <ac:chgData name="Claudia Rozema" userId="b33e8f65-43b9-47e8-9e2c-8ac5b1cbbb71" providerId="ADAL" clId="{04BE4814-9CB5-41D5-B421-48485277B2DF}" dt="2022-05-15T17:32:23.279" v="846" actId="1076"/>
          <ac:picMkLst>
            <pc:docMk/>
            <pc:sldMk cId="220684454" sldId="267"/>
            <ac:picMk id="5" creationId="{1E2032C3-5A57-448F-85E9-6813DF2C04C7}"/>
          </ac:picMkLst>
        </pc:picChg>
      </pc:sldChg>
      <pc:sldChg chg="modSp mod ord">
        <pc:chgData name="Claudia Rozema" userId="b33e8f65-43b9-47e8-9e2c-8ac5b1cbbb71" providerId="ADAL" clId="{04BE4814-9CB5-41D5-B421-48485277B2DF}" dt="2022-05-16T10:47:37.532" v="3228" actId="14100"/>
        <pc:sldMkLst>
          <pc:docMk/>
          <pc:sldMk cId="3092611861" sldId="279"/>
        </pc:sldMkLst>
        <pc:spChg chg="mod">
          <ac:chgData name="Claudia Rozema" userId="b33e8f65-43b9-47e8-9e2c-8ac5b1cbbb71" providerId="ADAL" clId="{04BE4814-9CB5-41D5-B421-48485277B2DF}" dt="2022-05-16T10:09:12.842" v="3189" actId="20577"/>
          <ac:spMkLst>
            <pc:docMk/>
            <pc:sldMk cId="3092611861" sldId="279"/>
            <ac:spMk id="2" creationId="{89020D9E-14EF-4877-96EC-11D6D1CCA40D}"/>
          </ac:spMkLst>
        </pc:spChg>
        <pc:spChg chg="mod">
          <ac:chgData name="Claudia Rozema" userId="b33e8f65-43b9-47e8-9e2c-8ac5b1cbbb71" providerId="ADAL" clId="{04BE4814-9CB5-41D5-B421-48485277B2DF}" dt="2022-05-16T10:47:37.532" v="3228" actId="14100"/>
          <ac:spMkLst>
            <pc:docMk/>
            <pc:sldMk cId="3092611861" sldId="279"/>
            <ac:spMk id="5" creationId="{CA34A215-5980-4EC3-85E0-7C9E36934CF7}"/>
          </ac:spMkLst>
        </pc:spChg>
        <pc:spChg chg="mod">
          <ac:chgData name="Claudia Rozema" userId="b33e8f65-43b9-47e8-9e2c-8ac5b1cbbb71" providerId="ADAL" clId="{04BE4814-9CB5-41D5-B421-48485277B2DF}" dt="2022-05-16T10:46:49.717" v="3227" actId="27636"/>
          <ac:spMkLst>
            <pc:docMk/>
            <pc:sldMk cId="3092611861" sldId="279"/>
            <ac:spMk id="9" creationId="{95ED8843-5D20-F850-C8FA-90EA45BD46A9}"/>
          </ac:spMkLst>
        </pc:spChg>
      </pc:sldChg>
      <pc:sldChg chg="modSp del mod ord">
        <pc:chgData name="Claudia Rozema" userId="b33e8f65-43b9-47e8-9e2c-8ac5b1cbbb71" providerId="ADAL" clId="{04BE4814-9CB5-41D5-B421-48485277B2DF}" dt="2022-05-16T11:00:33.362" v="3229" actId="47"/>
        <pc:sldMkLst>
          <pc:docMk/>
          <pc:sldMk cId="318303847" sldId="283"/>
        </pc:sldMkLst>
        <pc:spChg chg="mod">
          <ac:chgData name="Claudia Rozema" userId="b33e8f65-43b9-47e8-9e2c-8ac5b1cbbb71" providerId="ADAL" clId="{04BE4814-9CB5-41D5-B421-48485277B2DF}" dt="2022-05-16T10:08:59.764" v="3178" actId="6549"/>
          <ac:spMkLst>
            <pc:docMk/>
            <pc:sldMk cId="318303847" sldId="283"/>
            <ac:spMk id="2" creationId="{9B3128F4-2898-40AE-89A1-32DC3A606539}"/>
          </ac:spMkLst>
        </pc:spChg>
        <pc:spChg chg="mod">
          <ac:chgData name="Claudia Rozema" userId="b33e8f65-43b9-47e8-9e2c-8ac5b1cbbb71" providerId="ADAL" clId="{04BE4814-9CB5-41D5-B421-48485277B2DF}" dt="2022-05-16T10:06:13.679" v="3172" actId="20577"/>
          <ac:spMkLst>
            <pc:docMk/>
            <pc:sldMk cId="318303847" sldId="283"/>
            <ac:spMk id="9" creationId="{0257AB24-DAE3-FF51-67F0-397A68C24A14}"/>
          </ac:spMkLst>
        </pc:spChg>
        <pc:picChg chg="mod">
          <ac:chgData name="Claudia Rozema" userId="b33e8f65-43b9-47e8-9e2c-8ac5b1cbbb71" providerId="ADAL" clId="{04BE4814-9CB5-41D5-B421-48485277B2DF}" dt="2022-05-16T10:06:19.394" v="3173" actId="1076"/>
          <ac:picMkLst>
            <pc:docMk/>
            <pc:sldMk cId="318303847" sldId="283"/>
            <ac:picMk id="5" creationId="{1E2032C3-5A57-448F-85E9-6813DF2C04C7}"/>
          </ac:picMkLst>
        </pc:picChg>
      </pc:sldChg>
      <pc:sldChg chg="addSp delSp modSp del mod">
        <pc:chgData name="Claudia Rozema" userId="b33e8f65-43b9-47e8-9e2c-8ac5b1cbbb71" providerId="ADAL" clId="{04BE4814-9CB5-41D5-B421-48485277B2DF}" dt="2022-05-15T09:38:30.611" v="767" actId="47"/>
        <pc:sldMkLst>
          <pc:docMk/>
          <pc:sldMk cId="2349841678" sldId="284"/>
        </pc:sldMkLst>
        <pc:spChg chg="mod">
          <ac:chgData name="Claudia Rozema" userId="b33e8f65-43b9-47e8-9e2c-8ac5b1cbbb71" providerId="ADAL" clId="{04BE4814-9CB5-41D5-B421-48485277B2DF}" dt="2022-05-15T09:37:29.624" v="760" actId="6549"/>
          <ac:spMkLst>
            <pc:docMk/>
            <pc:sldMk cId="2349841678" sldId="284"/>
            <ac:spMk id="2" creationId="{89020D9E-14EF-4877-96EC-11D6D1CCA40D}"/>
          </ac:spMkLst>
        </pc:spChg>
        <pc:spChg chg="add mod">
          <ac:chgData name="Claudia Rozema" userId="b33e8f65-43b9-47e8-9e2c-8ac5b1cbbb71" providerId="ADAL" clId="{04BE4814-9CB5-41D5-B421-48485277B2DF}" dt="2022-05-15T09:37:53.345" v="763" actId="21"/>
          <ac:spMkLst>
            <pc:docMk/>
            <pc:sldMk cId="2349841678" sldId="284"/>
            <ac:spMk id="5" creationId="{D336EF83-234A-4B7B-AE38-3E9B2972427F}"/>
          </ac:spMkLst>
        </pc:spChg>
        <pc:picChg chg="del mod">
          <ac:chgData name="Claudia Rozema" userId="b33e8f65-43b9-47e8-9e2c-8ac5b1cbbb71" providerId="ADAL" clId="{04BE4814-9CB5-41D5-B421-48485277B2DF}" dt="2022-05-15T09:37:53.345" v="763" actId="21"/>
          <ac:picMkLst>
            <pc:docMk/>
            <pc:sldMk cId="2349841678" sldId="284"/>
            <ac:picMk id="7" creationId="{853BF1F5-D475-01EF-BBD5-711D16C7F01C}"/>
          </ac:picMkLst>
        </pc:picChg>
      </pc:sldChg>
      <pc:sldChg chg="modSp mod">
        <pc:chgData name="Claudia Rozema" userId="b33e8f65-43b9-47e8-9e2c-8ac5b1cbbb71" providerId="ADAL" clId="{04BE4814-9CB5-41D5-B421-48485277B2DF}" dt="2022-05-15T09:14:44.630" v="473" actId="27636"/>
        <pc:sldMkLst>
          <pc:docMk/>
          <pc:sldMk cId="1878148806" sldId="285"/>
        </pc:sldMkLst>
        <pc:spChg chg="mod">
          <ac:chgData name="Claudia Rozema" userId="b33e8f65-43b9-47e8-9e2c-8ac5b1cbbb71" providerId="ADAL" clId="{04BE4814-9CB5-41D5-B421-48485277B2DF}" dt="2022-05-15T09:14:44.630" v="473" actId="27636"/>
          <ac:spMkLst>
            <pc:docMk/>
            <pc:sldMk cId="1878148806" sldId="285"/>
            <ac:spMk id="3" creationId="{98AA0FFD-DA10-41BF-8B92-BBE6686FB989}"/>
          </ac:spMkLst>
        </pc:spChg>
      </pc:sldChg>
      <pc:sldChg chg="del">
        <pc:chgData name="Claudia Rozema" userId="b33e8f65-43b9-47e8-9e2c-8ac5b1cbbb71" providerId="ADAL" clId="{04BE4814-9CB5-41D5-B421-48485277B2DF}" dt="2022-05-15T09:32:32.709" v="727" actId="47"/>
        <pc:sldMkLst>
          <pc:docMk/>
          <pc:sldMk cId="3681506720" sldId="287"/>
        </pc:sldMkLst>
      </pc:sldChg>
      <pc:sldChg chg="del">
        <pc:chgData name="Claudia Rozema" userId="b33e8f65-43b9-47e8-9e2c-8ac5b1cbbb71" providerId="ADAL" clId="{04BE4814-9CB5-41D5-B421-48485277B2DF}" dt="2022-05-15T09:32:29.860" v="726" actId="47"/>
        <pc:sldMkLst>
          <pc:docMk/>
          <pc:sldMk cId="877767756" sldId="288"/>
        </pc:sldMkLst>
      </pc:sldChg>
      <pc:sldChg chg="addSp delSp modSp new mod ord">
        <pc:chgData name="Claudia Rozema" userId="b33e8f65-43b9-47e8-9e2c-8ac5b1cbbb71" providerId="ADAL" clId="{04BE4814-9CB5-41D5-B421-48485277B2DF}" dt="2022-05-16T11:14:57.470" v="3238"/>
        <pc:sldMkLst>
          <pc:docMk/>
          <pc:sldMk cId="3916148166" sldId="289"/>
        </pc:sldMkLst>
        <pc:spChg chg="mod">
          <ac:chgData name="Claudia Rozema" userId="b33e8f65-43b9-47e8-9e2c-8ac5b1cbbb71" providerId="ADAL" clId="{04BE4814-9CB5-41D5-B421-48485277B2DF}" dt="2022-05-15T21:36:16.621" v="3158" actId="20577"/>
          <ac:spMkLst>
            <pc:docMk/>
            <pc:sldMk cId="3916148166" sldId="289"/>
            <ac:spMk id="2" creationId="{D86C8347-3F0A-4A64-BC54-FBA22DBAB2FB}"/>
          </ac:spMkLst>
        </pc:spChg>
        <pc:spChg chg="del mod">
          <ac:chgData name="Claudia Rozema" userId="b33e8f65-43b9-47e8-9e2c-8ac5b1cbbb71" providerId="ADAL" clId="{04BE4814-9CB5-41D5-B421-48485277B2DF}" dt="2022-05-15T08:53:58.757" v="182" actId="3680"/>
          <ac:spMkLst>
            <pc:docMk/>
            <pc:sldMk cId="3916148166" sldId="289"/>
            <ac:spMk id="3" creationId="{3551B5C3-CBE8-4F55-B48D-D23FE2D739A6}"/>
          </ac:spMkLst>
        </pc:spChg>
        <pc:graphicFrameChg chg="add mod ord modGraphic">
          <ac:chgData name="Claudia Rozema" userId="b33e8f65-43b9-47e8-9e2c-8ac5b1cbbb71" providerId="ADAL" clId="{04BE4814-9CB5-41D5-B421-48485277B2DF}" dt="2022-05-16T11:14:57.470" v="3238"/>
          <ac:graphicFrameMkLst>
            <pc:docMk/>
            <pc:sldMk cId="3916148166" sldId="289"/>
            <ac:graphicFrameMk id="4" creationId="{65C9FD35-DA1D-4A95-866F-17E85A5BCB8E}"/>
          </ac:graphicFrameMkLst>
        </pc:graphicFrameChg>
      </pc:sldChg>
      <pc:sldChg chg="modSp new del mod">
        <pc:chgData name="Claudia Rozema" userId="b33e8f65-43b9-47e8-9e2c-8ac5b1cbbb71" providerId="ADAL" clId="{04BE4814-9CB5-41D5-B421-48485277B2DF}" dt="2022-05-15T09:12:26.021" v="466" actId="47"/>
        <pc:sldMkLst>
          <pc:docMk/>
          <pc:sldMk cId="1486246989" sldId="290"/>
        </pc:sldMkLst>
        <pc:spChg chg="mod">
          <ac:chgData name="Claudia Rozema" userId="b33e8f65-43b9-47e8-9e2c-8ac5b1cbbb71" providerId="ADAL" clId="{04BE4814-9CB5-41D5-B421-48485277B2DF}" dt="2022-05-15T09:12:11.198" v="465" actId="5793"/>
          <ac:spMkLst>
            <pc:docMk/>
            <pc:sldMk cId="1486246989" sldId="290"/>
            <ac:spMk id="3" creationId="{73850744-444D-46A7-9A45-D7617BC89CC6}"/>
          </ac:spMkLst>
        </pc:spChg>
      </pc:sldChg>
      <pc:sldChg chg="modSp new del mod">
        <pc:chgData name="Claudia Rozema" userId="b33e8f65-43b9-47e8-9e2c-8ac5b1cbbb71" providerId="ADAL" clId="{04BE4814-9CB5-41D5-B421-48485277B2DF}" dt="2022-05-15T09:11:39.585" v="437" actId="47"/>
        <pc:sldMkLst>
          <pc:docMk/>
          <pc:sldMk cId="1738526879" sldId="290"/>
        </pc:sldMkLst>
        <pc:spChg chg="mod">
          <ac:chgData name="Claudia Rozema" userId="b33e8f65-43b9-47e8-9e2c-8ac5b1cbbb71" providerId="ADAL" clId="{04BE4814-9CB5-41D5-B421-48485277B2DF}" dt="2022-05-15T09:08:52.675" v="377" actId="20577"/>
          <ac:spMkLst>
            <pc:docMk/>
            <pc:sldMk cId="1738526879" sldId="290"/>
            <ac:spMk id="2" creationId="{B394A8FB-08D5-4AA0-85AC-2477755E15B4}"/>
          </ac:spMkLst>
        </pc:spChg>
        <pc:spChg chg="mod">
          <ac:chgData name="Claudia Rozema" userId="b33e8f65-43b9-47e8-9e2c-8ac5b1cbbb71" providerId="ADAL" clId="{04BE4814-9CB5-41D5-B421-48485277B2DF}" dt="2022-05-15T09:10:35.555" v="434" actId="14100"/>
          <ac:spMkLst>
            <pc:docMk/>
            <pc:sldMk cId="1738526879" sldId="290"/>
            <ac:spMk id="3" creationId="{213584EC-43AE-4018-AC6E-33AC4E90DA45}"/>
          </ac:spMkLst>
        </pc:spChg>
      </pc:sldChg>
      <pc:sldChg chg="modSp add mod ord">
        <pc:chgData name="Claudia Rozema" userId="b33e8f65-43b9-47e8-9e2c-8ac5b1cbbb71" providerId="ADAL" clId="{04BE4814-9CB5-41D5-B421-48485277B2DF}" dt="2022-05-15T09:18:17.568" v="485" actId="113"/>
        <pc:sldMkLst>
          <pc:docMk/>
          <pc:sldMk cId="3965208544" sldId="290"/>
        </pc:sldMkLst>
        <pc:spChg chg="mod">
          <ac:chgData name="Claudia Rozema" userId="b33e8f65-43b9-47e8-9e2c-8ac5b1cbbb71" providerId="ADAL" clId="{04BE4814-9CB5-41D5-B421-48485277B2DF}" dt="2022-05-15T09:18:17.568" v="485" actId="113"/>
          <ac:spMkLst>
            <pc:docMk/>
            <pc:sldMk cId="3965208544" sldId="290"/>
            <ac:spMk id="2" creationId="{19ACF5BE-6CCD-4744-9D48-495FE321893C}"/>
          </ac:spMkLst>
        </pc:spChg>
        <pc:spChg chg="mod">
          <ac:chgData name="Claudia Rozema" userId="b33e8f65-43b9-47e8-9e2c-8ac5b1cbbb71" providerId="ADAL" clId="{04BE4814-9CB5-41D5-B421-48485277B2DF}" dt="2022-05-15T09:17:40.978" v="482" actId="2711"/>
          <ac:spMkLst>
            <pc:docMk/>
            <pc:sldMk cId="3965208544" sldId="290"/>
            <ac:spMk id="3" creationId="{98AA0FFD-DA10-41BF-8B92-BBE6686FB989}"/>
          </ac:spMkLst>
        </pc:spChg>
      </pc:sldChg>
      <pc:sldChg chg="modSp add del mod">
        <pc:chgData name="Claudia Rozema" userId="b33e8f65-43b9-47e8-9e2c-8ac5b1cbbb71" providerId="ADAL" clId="{04BE4814-9CB5-41D5-B421-48485277B2DF}" dt="2022-05-16T10:05:05.074" v="3161" actId="2696"/>
        <pc:sldMkLst>
          <pc:docMk/>
          <pc:sldMk cId="2671228955" sldId="291"/>
        </pc:sldMkLst>
        <pc:spChg chg="mod">
          <ac:chgData name="Claudia Rozema" userId="b33e8f65-43b9-47e8-9e2c-8ac5b1cbbb71" providerId="ADAL" clId="{04BE4814-9CB5-41D5-B421-48485277B2DF}" dt="2022-05-15T18:26:09.760" v="1457" actId="20577"/>
          <ac:spMkLst>
            <pc:docMk/>
            <pc:sldMk cId="2671228955" sldId="291"/>
            <ac:spMk id="2" creationId="{89020D9E-14EF-4877-96EC-11D6D1CCA40D}"/>
          </ac:spMkLst>
        </pc:spChg>
        <pc:spChg chg="mod">
          <ac:chgData name="Claudia Rozema" userId="b33e8f65-43b9-47e8-9e2c-8ac5b1cbbb71" providerId="ADAL" clId="{04BE4814-9CB5-41D5-B421-48485277B2DF}" dt="2022-05-15T19:00:06.513" v="2097" actId="20577"/>
          <ac:spMkLst>
            <pc:docMk/>
            <pc:sldMk cId="2671228955" sldId="291"/>
            <ac:spMk id="5" creationId="{CA34A215-5980-4EC3-85E0-7C9E36934CF7}"/>
          </ac:spMkLst>
        </pc:spChg>
      </pc:sldChg>
      <pc:sldChg chg="new del">
        <pc:chgData name="Claudia Rozema" userId="b33e8f65-43b9-47e8-9e2c-8ac5b1cbbb71" providerId="ADAL" clId="{04BE4814-9CB5-41D5-B421-48485277B2DF}" dt="2022-05-15T09:30:39.822" v="689" actId="47"/>
        <pc:sldMkLst>
          <pc:docMk/>
          <pc:sldMk cId="4244954282" sldId="291"/>
        </pc:sldMkLst>
      </pc:sldChg>
      <pc:sldChg chg="modSp add del mod">
        <pc:chgData name="Claudia Rozema" userId="b33e8f65-43b9-47e8-9e2c-8ac5b1cbbb71" providerId="ADAL" clId="{04BE4814-9CB5-41D5-B421-48485277B2DF}" dt="2022-05-15T20:30:08.064" v="2162" actId="47"/>
        <pc:sldMkLst>
          <pc:docMk/>
          <pc:sldMk cId="2973750695" sldId="292"/>
        </pc:sldMkLst>
        <pc:spChg chg="mod">
          <ac:chgData name="Claudia Rozema" userId="b33e8f65-43b9-47e8-9e2c-8ac5b1cbbb71" providerId="ADAL" clId="{04BE4814-9CB5-41D5-B421-48485277B2DF}" dt="2022-05-15T18:59:10.133" v="2069" actId="20577"/>
          <ac:spMkLst>
            <pc:docMk/>
            <pc:sldMk cId="2973750695" sldId="292"/>
            <ac:spMk id="2" creationId="{89020D9E-14EF-4877-96EC-11D6D1CCA40D}"/>
          </ac:spMkLst>
        </pc:spChg>
        <pc:spChg chg="mod">
          <ac:chgData name="Claudia Rozema" userId="b33e8f65-43b9-47e8-9e2c-8ac5b1cbbb71" providerId="ADAL" clId="{04BE4814-9CB5-41D5-B421-48485277B2DF}" dt="2022-05-15T19:00:31.022" v="2100" actId="6549"/>
          <ac:spMkLst>
            <pc:docMk/>
            <pc:sldMk cId="2973750695" sldId="292"/>
            <ac:spMk id="5" creationId="{CA34A215-5980-4EC3-85E0-7C9E36934CF7}"/>
          </ac:spMkLst>
        </pc:spChg>
      </pc:sldChg>
      <pc:sldChg chg="new del">
        <pc:chgData name="Claudia Rozema" userId="b33e8f65-43b9-47e8-9e2c-8ac5b1cbbb71" providerId="ADAL" clId="{04BE4814-9CB5-41D5-B421-48485277B2DF}" dt="2022-05-15T09:31:11.705" v="697" actId="47"/>
        <pc:sldMkLst>
          <pc:docMk/>
          <pc:sldMk cId="2012022318" sldId="293"/>
        </pc:sldMkLst>
      </pc:sldChg>
      <pc:sldChg chg="modSp add del mod ord">
        <pc:chgData name="Claudia Rozema" userId="b33e8f65-43b9-47e8-9e2c-8ac5b1cbbb71" providerId="ADAL" clId="{04BE4814-9CB5-41D5-B421-48485277B2DF}" dt="2022-05-16T10:05:13.067" v="3162" actId="2696"/>
        <pc:sldMkLst>
          <pc:docMk/>
          <pc:sldMk cId="3684402257" sldId="293"/>
        </pc:sldMkLst>
        <pc:spChg chg="mod">
          <ac:chgData name="Claudia Rozema" userId="b33e8f65-43b9-47e8-9e2c-8ac5b1cbbb71" providerId="ADAL" clId="{04BE4814-9CB5-41D5-B421-48485277B2DF}" dt="2022-05-15T20:30:36.567" v="2165" actId="20577"/>
          <ac:spMkLst>
            <pc:docMk/>
            <pc:sldMk cId="3684402257" sldId="293"/>
            <ac:spMk id="2" creationId="{89020D9E-14EF-4877-96EC-11D6D1CCA40D}"/>
          </ac:spMkLst>
        </pc:spChg>
        <pc:spChg chg="mod">
          <ac:chgData name="Claudia Rozema" userId="b33e8f65-43b9-47e8-9e2c-8ac5b1cbbb71" providerId="ADAL" clId="{04BE4814-9CB5-41D5-B421-48485277B2DF}" dt="2022-05-15T18:59:30.764" v="2074" actId="20577"/>
          <ac:spMkLst>
            <pc:docMk/>
            <pc:sldMk cId="3684402257" sldId="293"/>
            <ac:spMk id="5" creationId="{CA34A215-5980-4EC3-85E0-7C9E36934CF7}"/>
          </ac:spMkLst>
        </pc:spChg>
      </pc:sldChg>
      <pc:sldChg chg="modSp add del mod">
        <pc:chgData name="Claudia Rozema" userId="b33e8f65-43b9-47e8-9e2c-8ac5b1cbbb71" providerId="ADAL" clId="{04BE4814-9CB5-41D5-B421-48485277B2DF}" dt="2022-05-15T20:30:10.688" v="2163" actId="47"/>
        <pc:sldMkLst>
          <pc:docMk/>
          <pc:sldMk cId="1490285884" sldId="294"/>
        </pc:sldMkLst>
        <pc:spChg chg="mod">
          <ac:chgData name="Claudia Rozema" userId="b33e8f65-43b9-47e8-9e2c-8ac5b1cbbb71" providerId="ADAL" clId="{04BE4814-9CB5-41D5-B421-48485277B2DF}" dt="2022-05-15T17:31:30.982" v="845" actId="27636"/>
          <ac:spMkLst>
            <pc:docMk/>
            <pc:sldMk cId="1490285884" sldId="294"/>
            <ac:spMk id="2" creationId="{89020D9E-14EF-4877-96EC-11D6D1CCA40D}"/>
          </ac:spMkLst>
        </pc:spChg>
      </pc:sldChg>
      <pc:sldChg chg="addSp delSp modSp new mod setBg">
        <pc:chgData name="Claudia Rozema" userId="b33e8f65-43b9-47e8-9e2c-8ac5b1cbbb71" providerId="ADAL" clId="{04BE4814-9CB5-41D5-B421-48485277B2DF}" dt="2022-05-15T09:38:26.628" v="766" actId="26606"/>
        <pc:sldMkLst>
          <pc:docMk/>
          <pc:sldMk cId="7112810" sldId="295"/>
        </pc:sldMkLst>
        <pc:spChg chg="del">
          <ac:chgData name="Claudia Rozema" userId="b33e8f65-43b9-47e8-9e2c-8ac5b1cbbb71" providerId="ADAL" clId="{04BE4814-9CB5-41D5-B421-48485277B2DF}" dt="2022-05-15T09:38:26.628" v="766" actId="26606"/>
          <ac:spMkLst>
            <pc:docMk/>
            <pc:sldMk cId="7112810" sldId="295"/>
            <ac:spMk id="2" creationId="{7060A634-31F1-484A-B003-AA557600A009}"/>
          </ac:spMkLst>
        </pc:spChg>
        <pc:spChg chg="del">
          <ac:chgData name="Claudia Rozema" userId="b33e8f65-43b9-47e8-9e2c-8ac5b1cbbb71" providerId="ADAL" clId="{04BE4814-9CB5-41D5-B421-48485277B2DF}" dt="2022-05-15T09:38:26.628" v="766" actId="26606"/>
          <ac:spMkLst>
            <pc:docMk/>
            <pc:sldMk cId="7112810" sldId="295"/>
            <ac:spMk id="3" creationId="{7B163FA2-6084-4C12-8F95-F9DAB7BFB1BB}"/>
          </ac:spMkLst>
        </pc:spChg>
        <pc:spChg chg="add">
          <ac:chgData name="Claudia Rozema" userId="b33e8f65-43b9-47e8-9e2c-8ac5b1cbbb71" providerId="ADAL" clId="{04BE4814-9CB5-41D5-B421-48485277B2DF}" dt="2022-05-15T09:38:26.628" v="766" actId="26606"/>
          <ac:spMkLst>
            <pc:docMk/>
            <pc:sldMk cId="7112810" sldId="295"/>
            <ac:spMk id="9" creationId="{6BC377B7-18F1-42AD-A1DD-E1D6A5B27CE9}"/>
          </ac:spMkLst>
        </pc:spChg>
        <pc:picChg chg="add mod">
          <ac:chgData name="Claudia Rozema" userId="b33e8f65-43b9-47e8-9e2c-8ac5b1cbbb71" providerId="ADAL" clId="{04BE4814-9CB5-41D5-B421-48485277B2DF}" dt="2022-05-15T09:38:26.628" v="766" actId="26606"/>
          <ac:picMkLst>
            <pc:docMk/>
            <pc:sldMk cId="7112810" sldId="295"/>
            <ac:picMk id="4" creationId="{1768CFFE-71C4-49FD-AC24-C7A4BDB8AF3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5/16/2022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16703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19539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5/16/2022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1864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1947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01805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90727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813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39924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35950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242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5/16/2022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824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5/16/2022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93633152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ACF5BE-6CCD-4744-9D48-495FE321893C}"/>
              </a:ext>
            </a:extLst>
          </p:cNvPr>
          <p:cNvSpPr>
            <a:spLocks noGrp="1"/>
          </p:cNvSpPr>
          <p:nvPr>
            <p:ph type="title"/>
          </p:nvPr>
        </p:nvSpPr>
        <p:spPr>
          <a:xfrm>
            <a:off x="960120" y="317814"/>
            <a:ext cx="10268712" cy="1700784"/>
          </a:xfrm>
        </p:spPr>
        <p:txBody>
          <a:bodyPr>
            <a:normAutofit/>
          </a:bodyPr>
          <a:lstStyle/>
          <a:p>
            <a:endParaRPr lang="nl-NL" dirty="0"/>
          </a:p>
        </p:txBody>
      </p:sp>
      <p:sp>
        <p:nvSpPr>
          <p:cNvPr id="3" name="Tijdelijke aanduiding voor inhoud 2">
            <a:extLst>
              <a:ext uri="{FF2B5EF4-FFF2-40B4-BE49-F238E27FC236}">
                <a16:creationId xmlns:a16="http://schemas.microsoft.com/office/drawing/2014/main" id="{98AA0FFD-DA10-41BF-8B92-BBE6686FB989}"/>
              </a:ext>
            </a:extLst>
          </p:cNvPr>
          <p:cNvSpPr>
            <a:spLocks noGrp="1"/>
          </p:cNvSpPr>
          <p:nvPr>
            <p:ph idx="1"/>
          </p:nvPr>
        </p:nvSpPr>
        <p:spPr>
          <a:xfrm>
            <a:off x="135172" y="2587751"/>
            <a:ext cx="11093660" cy="4123149"/>
          </a:xfrm>
        </p:spPr>
        <p:txBody>
          <a:bodyPr>
            <a:normAutofit fontScale="77500" lnSpcReduction="20000"/>
          </a:bodyPr>
          <a:lstStyle/>
          <a:p>
            <a:r>
              <a:rPr lang="nl-NL" sz="5200" i="1" dirty="0">
                <a:effectLst/>
                <a:latin typeface="Arial" panose="020B0604020202020204" pitchFamily="34" charset="0"/>
                <a:ea typeface="Times New Roman" panose="02020603050405020304" pitchFamily="18" charset="0"/>
                <a:cs typeface="Arial" panose="020B0604020202020204" pitchFamily="34" charset="0"/>
              </a:rPr>
              <a:t>‘</a:t>
            </a:r>
            <a:r>
              <a:rPr lang="nl-NL" sz="5200" dirty="0">
                <a:effectLst/>
                <a:latin typeface="Arial" panose="020B0604020202020204" pitchFamily="34" charset="0"/>
                <a:ea typeface="Times New Roman" panose="02020603050405020304" pitchFamily="18" charset="0"/>
                <a:cs typeface="Arial" panose="020B0604020202020204" pitchFamily="34" charset="0"/>
              </a:rPr>
              <a:t>Onze jeugd heeft een sterke hang naar luxe, slechte manieren, minachting voor het gezag en geen eerbied voor ouderen. Ze geven de voorkeur aan kletspraatjes in plaats van training. Jonge mensen spreken hun ouders tegen, houden niet hun mond in gezelschap en tiranniseren hun leraren.’</a:t>
            </a:r>
            <a:endParaRPr lang="nl-NL" sz="5200"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781488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12708"/>
            <a:ext cx="12192000" cy="2645291"/>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312F92-3D63-482B-8283-3CDA022DD36A}"/>
              </a:ext>
            </a:extLst>
          </p:cNvPr>
          <p:cNvSpPr>
            <a:spLocks noGrp="1"/>
          </p:cNvSpPr>
          <p:nvPr>
            <p:ph type="ctrTitle"/>
          </p:nvPr>
        </p:nvSpPr>
        <p:spPr>
          <a:xfrm>
            <a:off x="401620" y="4572003"/>
            <a:ext cx="10828736" cy="1178301"/>
          </a:xfrm>
        </p:spPr>
        <p:txBody>
          <a:bodyPr anchor="ctr">
            <a:noAutofit/>
          </a:bodyPr>
          <a:lstStyle/>
          <a:p>
            <a:r>
              <a:rPr lang="nl-NL" sz="3200" dirty="0">
                <a:solidFill>
                  <a:schemeClr val="bg1"/>
                </a:solidFill>
                <a:latin typeface="Arial"/>
                <a:cs typeface="Arial"/>
              </a:rPr>
              <a:t>Goed werkgeverschap voor </a:t>
            </a:r>
            <a:r>
              <a:rPr lang="nl-NL" sz="3200" dirty="0" err="1">
                <a:solidFill>
                  <a:schemeClr val="bg1"/>
                </a:solidFill>
                <a:latin typeface="Arial"/>
                <a:cs typeface="Arial"/>
              </a:rPr>
              <a:t>Generation</a:t>
            </a:r>
            <a:r>
              <a:rPr lang="nl-NL" sz="3200" dirty="0">
                <a:solidFill>
                  <a:schemeClr val="bg1"/>
                </a:solidFill>
                <a:latin typeface="Arial"/>
                <a:cs typeface="Arial"/>
              </a:rPr>
              <a:t> XYZ &amp; Babyboomers</a:t>
            </a:r>
          </a:p>
        </p:txBody>
      </p:sp>
      <p:sp>
        <p:nvSpPr>
          <p:cNvPr id="3" name="Ondertitel 2">
            <a:extLst>
              <a:ext uri="{FF2B5EF4-FFF2-40B4-BE49-F238E27FC236}">
                <a16:creationId xmlns:a16="http://schemas.microsoft.com/office/drawing/2014/main" id="{C55D8744-70D8-4EB4-9712-0994D8935BB0}"/>
              </a:ext>
            </a:extLst>
          </p:cNvPr>
          <p:cNvSpPr>
            <a:spLocks noGrp="1"/>
          </p:cNvSpPr>
          <p:nvPr>
            <p:ph type="subTitle" idx="1"/>
          </p:nvPr>
        </p:nvSpPr>
        <p:spPr>
          <a:xfrm>
            <a:off x="961644" y="5745015"/>
            <a:ext cx="10268712" cy="517315"/>
          </a:xfrm>
        </p:spPr>
        <p:txBody>
          <a:bodyPr anchor="ctr">
            <a:normAutofit fontScale="40000" lnSpcReduction="20000"/>
          </a:bodyPr>
          <a:lstStyle/>
          <a:p>
            <a:endParaRPr lang="nl-NL" sz="2400" dirty="0"/>
          </a:p>
          <a:p>
            <a:r>
              <a:rPr lang="nl-NL" sz="2400" dirty="0"/>
              <a:t>2022</a:t>
            </a:r>
            <a:endParaRPr lang="nl-NL" dirty="0"/>
          </a:p>
        </p:txBody>
      </p:sp>
      <p:pic>
        <p:nvPicPr>
          <p:cNvPr id="5" name="Afbeelding 4" descr="Afbeelding met tekst&#10;&#10;Automatisch gegenereerde beschrijving">
            <a:extLst>
              <a:ext uri="{FF2B5EF4-FFF2-40B4-BE49-F238E27FC236}">
                <a16:creationId xmlns:a16="http://schemas.microsoft.com/office/drawing/2014/main" id="{5770A141-DD55-4CED-8AC6-65A3BC4FF561}"/>
              </a:ext>
            </a:extLst>
          </p:cNvPr>
          <p:cNvPicPr>
            <a:picLocks noChangeAspect="1"/>
          </p:cNvPicPr>
          <p:nvPr/>
        </p:nvPicPr>
        <p:blipFill rotWithShape="1">
          <a:blip r:embed="rId2">
            <a:extLst>
              <a:ext uri="{28A0092B-C50C-407E-A947-70E740481C1C}">
                <a14:useLocalDpi xmlns:a14="http://schemas.microsoft.com/office/drawing/2010/main" val="0"/>
              </a:ext>
            </a:extLst>
          </a:blip>
          <a:stretch/>
        </p:blipFill>
        <p:spPr>
          <a:xfrm>
            <a:off x="3355857" y="639575"/>
            <a:ext cx="5480286" cy="3082664"/>
          </a:xfrm>
          <a:prstGeom prst="rect">
            <a:avLst/>
          </a:prstGeom>
        </p:spPr>
      </p:pic>
    </p:spTree>
    <p:extLst>
      <p:ext uri="{BB962C8B-B14F-4D97-AF65-F5344CB8AC3E}">
        <p14:creationId xmlns:p14="http://schemas.microsoft.com/office/powerpoint/2010/main" val="244170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C8347-3F0A-4A64-BC54-FBA22DBAB2FB}"/>
              </a:ext>
            </a:extLst>
          </p:cNvPr>
          <p:cNvSpPr>
            <a:spLocks noGrp="1"/>
          </p:cNvSpPr>
          <p:nvPr>
            <p:ph type="title"/>
          </p:nvPr>
        </p:nvSpPr>
        <p:spPr/>
        <p:txBody>
          <a:bodyPr>
            <a:normAutofit/>
          </a:bodyPr>
          <a:lstStyle/>
          <a:p>
            <a:r>
              <a:rPr lang="nl-NL" dirty="0">
                <a:latin typeface="Arial" panose="020B0604020202020204" pitchFamily="34" charset="0"/>
                <a:cs typeface="Arial" panose="020B0604020202020204" pitchFamily="34" charset="0"/>
              </a:rPr>
              <a:t>4 generaties </a:t>
            </a:r>
          </a:p>
        </p:txBody>
      </p:sp>
      <p:graphicFrame>
        <p:nvGraphicFramePr>
          <p:cNvPr id="4" name="Tabel 4">
            <a:extLst>
              <a:ext uri="{FF2B5EF4-FFF2-40B4-BE49-F238E27FC236}">
                <a16:creationId xmlns:a16="http://schemas.microsoft.com/office/drawing/2014/main" id="{65C9FD35-DA1D-4A95-866F-17E85A5BCB8E}"/>
              </a:ext>
            </a:extLst>
          </p:cNvPr>
          <p:cNvGraphicFramePr>
            <a:graphicFrameLocks noGrp="1"/>
          </p:cNvGraphicFramePr>
          <p:nvPr>
            <p:ph idx="1"/>
            <p:extLst>
              <p:ext uri="{D42A27DB-BD31-4B8C-83A1-F6EECF244321}">
                <p14:modId xmlns:p14="http://schemas.microsoft.com/office/powerpoint/2010/main" val="1921275603"/>
              </p:ext>
            </p:extLst>
          </p:nvPr>
        </p:nvGraphicFramePr>
        <p:xfrm>
          <a:off x="910424" y="2349086"/>
          <a:ext cx="10218570" cy="4404360"/>
        </p:xfrm>
        <a:graphic>
          <a:graphicData uri="http://schemas.openxmlformats.org/drawingml/2006/table">
            <a:tbl>
              <a:tblPr firstRow="1" bandRow="1">
                <a:tableStyleId>{5C22544A-7EE6-4342-B048-85BDC9FD1C3A}</a:tableStyleId>
              </a:tblPr>
              <a:tblGrid>
                <a:gridCol w="2517609">
                  <a:extLst>
                    <a:ext uri="{9D8B030D-6E8A-4147-A177-3AD203B41FA5}">
                      <a16:colId xmlns:a16="http://schemas.microsoft.com/office/drawing/2014/main" val="3572074223"/>
                    </a:ext>
                  </a:extLst>
                </a:gridCol>
                <a:gridCol w="2566987">
                  <a:extLst>
                    <a:ext uri="{9D8B030D-6E8A-4147-A177-3AD203B41FA5}">
                      <a16:colId xmlns:a16="http://schemas.microsoft.com/office/drawing/2014/main" val="4010106426"/>
                    </a:ext>
                  </a:extLst>
                </a:gridCol>
                <a:gridCol w="2566987">
                  <a:extLst>
                    <a:ext uri="{9D8B030D-6E8A-4147-A177-3AD203B41FA5}">
                      <a16:colId xmlns:a16="http://schemas.microsoft.com/office/drawing/2014/main" val="3106868809"/>
                    </a:ext>
                  </a:extLst>
                </a:gridCol>
                <a:gridCol w="2566987">
                  <a:extLst>
                    <a:ext uri="{9D8B030D-6E8A-4147-A177-3AD203B41FA5}">
                      <a16:colId xmlns:a16="http://schemas.microsoft.com/office/drawing/2014/main" val="317230170"/>
                    </a:ext>
                  </a:extLst>
                </a:gridCol>
              </a:tblGrid>
              <a:tr h="370840">
                <a:tc>
                  <a:txBody>
                    <a:bodyPr/>
                    <a:lstStyle/>
                    <a:p>
                      <a:r>
                        <a:rPr lang="nl-NL" dirty="0">
                          <a:solidFill>
                            <a:schemeClr val="tx1"/>
                          </a:solidFill>
                          <a:latin typeface="Arial" panose="020B0604020202020204" pitchFamily="34" charset="0"/>
                          <a:cs typeface="Arial" panose="020B0604020202020204" pitchFamily="34" charset="0"/>
                        </a:rPr>
                        <a:t>Babyboomers</a:t>
                      </a:r>
                    </a:p>
                  </a:txBody>
                  <a:tcPr>
                    <a:lnB w="12700" cap="flat" cmpd="sng" algn="ctr">
                      <a:solidFill>
                        <a:schemeClr val="tx1"/>
                      </a:solidFill>
                      <a:prstDash val="solid"/>
                      <a:round/>
                      <a:headEnd type="none" w="med" len="med"/>
                      <a:tailEnd type="none" w="med" len="med"/>
                    </a:lnB>
                    <a:solidFill>
                      <a:srgbClr val="66FF66"/>
                    </a:solidFill>
                  </a:tcPr>
                </a:tc>
                <a:tc>
                  <a:txBody>
                    <a:bodyPr/>
                    <a:lstStyle/>
                    <a:p>
                      <a:r>
                        <a:rPr lang="nl-NL" dirty="0">
                          <a:solidFill>
                            <a:schemeClr val="tx1"/>
                          </a:solidFill>
                        </a:rPr>
                        <a:t>X</a:t>
                      </a:r>
                    </a:p>
                  </a:txBody>
                  <a:tcPr>
                    <a:lnB w="12700" cap="flat" cmpd="sng" algn="ctr">
                      <a:solidFill>
                        <a:schemeClr val="tx1"/>
                      </a:solidFill>
                      <a:prstDash val="solid"/>
                      <a:round/>
                      <a:headEnd type="none" w="med" len="med"/>
                      <a:tailEnd type="none" w="med" len="med"/>
                    </a:lnB>
                    <a:solidFill>
                      <a:srgbClr val="66FF66"/>
                    </a:solidFill>
                  </a:tcPr>
                </a:tc>
                <a:tc>
                  <a:txBody>
                    <a:bodyPr/>
                    <a:lstStyle/>
                    <a:p>
                      <a:r>
                        <a:rPr lang="nl-NL" dirty="0">
                          <a:solidFill>
                            <a:schemeClr val="tx1"/>
                          </a:solidFill>
                        </a:rPr>
                        <a:t>Y</a:t>
                      </a:r>
                    </a:p>
                  </a:txBody>
                  <a:tcPr>
                    <a:lnB w="12700" cap="flat" cmpd="sng" algn="ctr">
                      <a:solidFill>
                        <a:schemeClr val="tx1"/>
                      </a:solidFill>
                      <a:prstDash val="solid"/>
                      <a:round/>
                      <a:headEnd type="none" w="med" len="med"/>
                      <a:tailEnd type="none" w="med" len="med"/>
                    </a:lnB>
                    <a:solidFill>
                      <a:srgbClr val="66FF66"/>
                    </a:solidFill>
                  </a:tcPr>
                </a:tc>
                <a:tc>
                  <a:txBody>
                    <a:bodyPr/>
                    <a:lstStyle/>
                    <a:p>
                      <a:r>
                        <a:rPr lang="nl-NL" dirty="0">
                          <a:solidFill>
                            <a:schemeClr val="tx1"/>
                          </a:solidFill>
                        </a:rPr>
                        <a:t>Z</a:t>
                      </a:r>
                    </a:p>
                  </a:txBody>
                  <a:tcPr>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3674807256"/>
                  </a:ext>
                </a:extLst>
              </a:tr>
              <a:tr h="370840">
                <a:tc>
                  <a:txBody>
                    <a:bodyPr/>
                    <a:lstStyle/>
                    <a:p>
                      <a:r>
                        <a:rPr lang="nl-NL" dirty="0"/>
                        <a:t>Geboren: </a:t>
                      </a:r>
                      <a:r>
                        <a:rPr lang="nl-NL" dirty="0">
                          <a:latin typeface="Arial" panose="020B0604020202020204" pitchFamily="34" charset="0"/>
                          <a:cs typeface="Arial" panose="020B0604020202020204" pitchFamily="34" charset="0"/>
                        </a:rPr>
                        <a:t>1945-1960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Geboren: </a:t>
                      </a:r>
                      <a:r>
                        <a:rPr lang="nl-NL" dirty="0">
                          <a:latin typeface="Arial" panose="020B0604020202020204" pitchFamily="34" charset="0"/>
                          <a:cs typeface="Arial" panose="020B0604020202020204" pitchFamily="34" charset="0"/>
                        </a:rPr>
                        <a:t>1961-1980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Geboren: 1981 -1995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latin typeface="Arial" panose="020B0604020202020204" pitchFamily="34" charset="0"/>
                          <a:cs typeface="Arial" panose="020B0604020202020204" pitchFamily="34" charset="0"/>
                        </a:rPr>
                        <a:t>Geboren</a:t>
                      </a:r>
                      <a:r>
                        <a:rPr lang="nl-NL" dirty="0"/>
                        <a:t>: 1996 - 2010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498571"/>
                  </a:ext>
                </a:extLst>
              </a:tr>
              <a:tr h="370840">
                <a:tc>
                  <a:txBody>
                    <a:bodyPr/>
                    <a:lstStyle/>
                    <a:p>
                      <a:r>
                        <a:rPr lang="nl-NL" dirty="0"/>
                        <a:t> protestgeneratie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Verloren generatie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err="1"/>
                        <a:t>Millennials</a:t>
                      </a: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1800" b="0" i="0" kern="1200" dirty="0" err="1">
                          <a:solidFill>
                            <a:schemeClr val="dk1"/>
                          </a:solidFill>
                          <a:effectLst/>
                          <a:latin typeface="+mn-lt"/>
                          <a:ea typeface="+mn-ea"/>
                          <a:cs typeface="+mn-cs"/>
                        </a:rPr>
                        <a:t>iGeneration</a:t>
                      </a: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6468495"/>
                  </a:ext>
                </a:extLst>
              </a:tr>
              <a:tr h="370840">
                <a:tc>
                  <a:txBody>
                    <a:bodyPr/>
                    <a:lstStyle/>
                    <a:p>
                      <a:r>
                        <a:rPr lang="nl-NL" dirty="0"/>
                        <a:t>Ervaren, loyaal en goede arbeidsvoorwaarden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Gedreven en gaan voor hun passie, balans werk/</a:t>
                      </a:r>
                      <a:r>
                        <a:rPr lang="nl-NL" dirty="0" err="1"/>
                        <a:t>prive</a:t>
                      </a:r>
                      <a:r>
                        <a:rPr lang="nl-NL" dirty="0"/>
                        <a:t>  is belangrijk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Zoeken voldoening, ontwikkeling, inspraak en duidelijke verwachtingen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Zoeken afwisseling qua inhoud en werkplek maar ook </a:t>
                      </a:r>
                      <a:r>
                        <a:rPr lang="nl-NL" dirty="0" err="1"/>
                        <a:t>financiele</a:t>
                      </a:r>
                      <a:r>
                        <a:rPr lang="nl-NL" dirty="0"/>
                        <a:t> stabiliteit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44793832"/>
                  </a:ext>
                </a:extLst>
              </a:tr>
              <a:tr h="370840">
                <a:tc>
                  <a:txBody>
                    <a:bodyPr/>
                    <a:lstStyle/>
                    <a:p>
                      <a:r>
                        <a:rPr lang="nl-NL" dirty="0"/>
                        <a:t>De meest vitale en veerkrachtige generatie medewerkers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Relativeren, reflecteren en feedback geven en ontvangen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Optimistisch, ondernemend, flexibel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Digitaal en technisch onderlegd, multitasking, ondernemend en leergierig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3593944"/>
                  </a:ext>
                </a:extLst>
              </a:tr>
              <a:tr h="370840">
                <a:tc>
                  <a:txBody>
                    <a:bodyPr/>
                    <a:lstStyle/>
                    <a:p>
                      <a:r>
                        <a:rPr lang="nl-NL" dirty="0"/>
                        <a:t>Misvattingen: Traag en niet in staat te veranderen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Misvattingen: niet digitaal ontwikkeld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Misvattingen: verwend, ongeduldig, moeite met autoriteit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dirty="0"/>
                        <a:t>Misvattingen: concentratieproblemen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5486351"/>
                  </a:ext>
                </a:extLst>
              </a:tr>
            </a:tbl>
          </a:graphicData>
        </a:graphic>
      </p:graphicFrame>
    </p:spTree>
    <p:extLst>
      <p:ext uri="{BB962C8B-B14F-4D97-AF65-F5344CB8AC3E}">
        <p14:creationId xmlns:p14="http://schemas.microsoft.com/office/powerpoint/2010/main" val="391614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7B54865-0417-4422-B63B-3E74C04CD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64432"/>
            <a:ext cx="6255757" cy="206085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9020D9E-14EF-4877-96EC-11D6D1CCA40D}"/>
              </a:ext>
            </a:extLst>
          </p:cNvPr>
          <p:cNvSpPr>
            <a:spLocks noGrp="1"/>
          </p:cNvSpPr>
          <p:nvPr>
            <p:ph type="title"/>
          </p:nvPr>
        </p:nvSpPr>
        <p:spPr>
          <a:xfrm>
            <a:off x="960120" y="990599"/>
            <a:ext cx="4857751" cy="1563989"/>
          </a:xfrm>
        </p:spPr>
        <p:txBody>
          <a:bodyPr>
            <a:normAutofit/>
          </a:bodyPr>
          <a:lstStyle/>
          <a:p>
            <a:r>
              <a:rPr lang="nl-NL" dirty="0"/>
              <a:t>In gesprek</a:t>
            </a:r>
          </a:p>
        </p:txBody>
      </p:sp>
      <p:sp>
        <p:nvSpPr>
          <p:cNvPr id="9" name="Content Placeholder 8">
            <a:extLst>
              <a:ext uri="{FF2B5EF4-FFF2-40B4-BE49-F238E27FC236}">
                <a16:creationId xmlns:a16="http://schemas.microsoft.com/office/drawing/2014/main" id="{95ED8843-5D20-F850-C8FA-90EA45BD46A9}"/>
              </a:ext>
            </a:extLst>
          </p:cNvPr>
          <p:cNvSpPr>
            <a:spLocks noGrp="1"/>
          </p:cNvSpPr>
          <p:nvPr>
            <p:ph idx="1"/>
          </p:nvPr>
        </p:nvSpPr>
        <p:spPr>
          <a:xfrm>
            <a:off x="421418" y="3071909"/>
            <a:ext cx="11513489" cy="2795492"/>
          </a:xfrm>
        </p:spPr>
        <p:txBody>
          <a:bodyPr>
            <a:normAutofit fontScale="92500" lnSpcReduction="10000"/>
          </a:bodyPr>
          <a:lstStyle/>
          <a:p>
            <a:pPr>
              <a:lnSpc>
                <a:spcPct val="91000"/>
              </a:lnSpc>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1000"/>
              </a:lnSpc>
            </a:pPr>
            <a:endParaRPr lang="nl-NL" sz="1800" dirty="0">
              <a:latin typeface="Calibri" panose="020F0502020204030204" pitchFamily="34" charset="0"/>
              <a:ea typeface="Calibri" panose="020F0502020204030204" pitchFamily="34" charset="0"/>
              <a:cs typeface="Times New Roman" panose="02020603050405020304" pitchFamily="18" charset="0"/>
            </a:endParaRPr>
          </a:p>
          <a:p>
            <a:pPr>
              <a:lnSpc>
                <a:spcPct val="91000"/>
              </a:lnSpc>
            </a:pPr>
            <a:r>
              <a:rPr lang="nl-NL" sz="3600" dirty="0">
                <a:effectLst/>
                <a:latin typeface="Calibri" panose="020F0502020204030204" pitchFamily="34" charset="0"/>
                <a:ea typeface="Calibri" panose="020F0502020204030204" pitchFamily="34" charset="0"/>
                <a:cs typeface="Times New Roman" panose="02020603050405020304" pitchFamily="18" charset="0"/>
              </a:rPr>
              <a:t>Wat zijn jullie meest opvallende ervaringen met werken met de verschillende generaties?</a:t>
            </a:r>
          </a:p>
          <a:p>
            <a:pPr>
              <a:lnSpc>
                <a:spcPct val="91000"/>
              </a:lnSpc>
            </a:pPr>
            <a:r>
              <a:rPr lang="nl-NL" sz="3600" dirty="0">
                <a:effectLst/>
                <a:latin typeface="Calibri" panose="020F0502020204030204" pitchFamily="34" charset="0"/>
                <a:ea typeface="Calibri" panose="020F0502020204030204" pitchFamily="34" charset="0"/>
                <a:cs typeface="Times New Roman" panose="02020603050405020304" pitchFamily="18" charset="0"/>
              </a:rPr>
              <a:t>Wat kun je concreet gaan inzetten om de generaties te laten samenwerken? </a:t>
            </a:r>
          </a:p>
          <a:p>
            <a:pPr>
              <a:lnSpc>
                <a:spcPct val="91000"/>
              </a:lnSpc>
            </a:pPr>
            <a:endParaRPr lang="en-US" sz="2000" dirty="0">
              <a:latin typeface="+mj-lt"/>
            </a:endParaRPr>
          </a:p>
        </p:txBody>
      </p:sp>
      <p:sp>
        <p:nvSpPr>
          <p:cNvPr id="5" name="Tekstvak 4">
            <a:extLst>
              <a:ext uri="{FF2B5EF4-FFF2-40B4-BE49-F238E27FC236}">
                <a16:creationId xmlns:a16="http://schemas.microsoft.com/office/drawing/2014/main" id="{CA34A215-5980-4EC3-85E0-7C9E36934CF7}"/>
              </a:ext>
            </a:extLst>
          </p:cNvPr>
          <p:cNvSpPr txBox="1"/>
          <p:nvPr/>
        </p:nvSpPr>
        <p:spPr>
          <a:xfrm>
            <a:off x="596348" y="4047214"/>
            <a:ext cx="9978886" cy="915324"/>
          </a:xfrm>
          <a:prstGeom prst="rect">
            <a:avLst/>
          </a:prstGeom>
          <a:noFill/>
        </p:spPr>
        <p:txBody>
          <a:bodyPr wrap="square" lIns="91440" tIns="45720" rIns="91440" bIns="45720" rtlCol="0" anchor="t">
            <a:spAutoFit/>
          </a:bodyPr>
          <a:lstStyle/>
          <a:p>
            <a:endParaRPr lang="nl-NL" dirty="0">
              <a:latin typeface="Arial"/>
              <a:cs typeface="Arial"/>
            </a:endParaRPr>
          </a:p>
          <a:p>
            <a:endParaRPr lang="nl-NL" dirty="0">
              <a:latin typeface="Arial"/>
              <a:cs typeface="Arial"/>
            </a:endParaRPr>
          </a:p>
          <a:p>
            <a:endParaRPr lang="nl-NL" dirty="0">
              <a:latin typeface="Arial"/>
              <a:cs typeface="Arial"/>
            </a:endParaRPr>
          </a:p>
        </p:txBody>
      </p:sp>
      <p:pic>
        <p:nvPicPr>
          <p:cNvPr id="17" name="Afbeelding 16">
            <a:extLst>
              <a:ext uri="{FF2B5EF4-FFF2-40B4-BE49-F238E27FC236}">
                <a16:creationId xmlns:a16="http://schemas.microsoft.com/office/drawing/2014/main" id="{3EFA33DE-9E9C-44CB-9DB8-493FC132A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9903" y="409991"/>
            <a:ext cx="2623846" cy="2623846"/>
          </a:xfrm>
          <a:prstGeom prst="rect">
            <a:avLst/>
          </a:prstGeom>
        </p:spPr>
      </p:pic>
    </p:spTree>
    <p:extLst>
      <p:ext uri="{BB962C8B-B14F-4D97-AF65-F5344CB8AC3E}">
        <p14:creationId xmlns:p14="http://schemas.microsoft.com/office/powerpoint/2010/main" val="309261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ACF5BE-6CCD-4744-9D48-495FE321893C}"/>
              </a:ext>
            </a:extLst>
          </p:cNvPr>
          <p:cNvSpPr>
            <a:spLocks noGrp="1"/>
          </p:cNvSpPr>
          <p:nvPr>
            <p:ph type="title"/>
          </p:nvPr>
        </p:nvSpPr>
        <p:spPr>
          <a:xfrm>
            <a:off x="960120" y="317814"/>
            <a:ext cx="10268712" cy="1700784"/>
          </a:xfrm>
        </p:spPr>
        <p:txBody>
          <a:bodyPr>
            <a:normAutofit/>
          </a:bodyPr>
          <a:lstStyle/>
          <a:p>
            <a:r>
              <a:rPr lang="nl-NL" sz="3600" b="1" i="1" dirty="0">
                <a:solidFill>
                  <a:srgbClr val="555555"/>
                </a:solidFill>
                <a:effectLst/>
                <a:latin typeface="Arial" panose="020B0604020202020204" pitchFamily="34" charset="0"/>
                <a:ea typeface="Times New Roman" panose="02020603050405020304" pitchFamily="18" charset="0"/>
                <a:cs typeface="Arial" panose="020B0604020202020204" pitchFamily="34" charset="0"/>
              </a:rPr>
              <a:t>Socrates, 5e eeuw voor Christus</a:t>
            </a:r>
            <a:endParaRPr lang="nl-NL" sz="3600" b="1"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98AA0FFD-DA10-41BF-8B92-BBE6686FB989}"/>
              </a:ext>
            </a:extLst>
          </p:cNvPr>
          <p:cNvSpPr>
            <a:spLocks noGrp="1"/>
          </p:cNvSpPr>
          <p:nvPr>
            <p:ph idx="1"/>
          </p:nvPr>
        </p:nvSpPr>
        <p:spPr>
          <a:xfrm>
            <a:off x="135172" y="2587751"/>
            <a:ext cx="11093660" cy="4123149"/>
          </a:xfrm>
        </p:spPr>
        <p:txBody>
          <a:bodyPr>
            <a:normAutofit fontScale="77500" lnSpcReduction="20000"/>
          </a:bodyPr>
          <a:lstStyle/>
          <a:p>
            <a:r>
              <a:rPr lang="nl-NL" sz="5200" i="1" dirty="0">
                <a:effectLst/>
                <a:latin typeface="Arial" panose="020B0604020202020204" pitchFamily="34" charset="0"/>
                <a:ea typeface="Times New Roman" panose="02020603050405020304" pitchFamily="18" charset="0"/>
                <a:cs typeface="Arial" panose="020B0604020202020204" pitchFamily="34" charset="0"/>
              </a:rPr>
              <a:t>‘</a:t>
            </a:r>
            <a:r>
              <a:rPr lang="nl-NL" sz="5200" dirty="0">
                <a:effectLst/>
                <a:latin typeface="Arial" panose="020B0604020202020204" pitchFamily="34" charset="0"/>
                <a:ea typeface="Times New Roman" panose="02020603050405020304" pitchFamily="18" charset="0"/>
                <a:cs typeface="Arial" panose="020B0604020202020204" pitchFamily="34" charset="0"/>
              </a:rPr>
              <a:t>Onze jeugd heeft een sterke hang naar luxe, slechte manieren, minachting voor het gezag en geen eerbied voor ouderen. Ze geven de voorkeur aan kletspraatjes in plaats van training. Jonge mensen spreken hun ouders tegen, houden niet hun mond in gezelschap en tiranniseren hun leraren.’</a:t>
            </a:r>
            <a:endParaRPr lang="nl-NL" sz="5200" dirty="0">
              <a:latin typeface="Arial" panose="020B0604020202020204" pitchFamily="34" charset="0"/>
              <a:cs typeface="Arial" panose="020B0604020202020204" pitchFamily="34" charset="0"/>
            </a:endParaRPr>
          </a:p>
          <a:p>
            <a:r>
              <a:rPr lang="nl-NL" dirty="0"/>
              <a:t>						</a:t>
            </a:r>
          </a:p>
        </p:txBody>
      </p:sp>
    </p:spTree>
    <p:extLst>
      <p:ext uri="{BB962C8B-B14F-4D97-AF65-F5344CB8AC3E}">
        <p14:creationId xmlns:p14="http://schemas.microsoft.com/office/powerpoint/2010/main" val="396520854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C377B7-18F1-42AD-A1DD-E1D6A5B27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Tijdelijke aanduiding voor inhoud 6" descr="Afbeelding met tekst&#10;&#10;Automatisch gegenereerde beschrijving">
            <a:extLst>
              <a:ext uri="{FF2B5EF4-FFF2-40B4-BE49-F238E27FC236}">
                <a16:creationId xmlns:a16="http://schemas.microsoft.com/office/drawing/2014/main" id="{1768CFFE-71C4-49FD-AC24-C7A4BDB8AF3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Tree>
    <p:extLst>
      <p:ext uri="{BB962C8B-B14F-4D97-AF65-F5344CB8AC3E}">
        <p14:creationId xmlns:p14="http://schemas.microsoft.com/office/powerpoint/2010/main" val="7112810"/>
      </p:ext>
    </p:extLst>
  </p:cSld>
  <p:clrMapOvr>
    <a:masterClrMapping/>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e5836e5-e596-4057-a01e-2338cc6dfa9e">
      <UserInfo>
        <DisplayName>Claudia Rozema</DisplayName>
        <AccountId>20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115A756BE7F34FB3811C256439B4C5" ma:contentTypeVersion="13" ma:contentTypeDescription="Een nieuw document maken." ma:contentTypeScope="" ma:versionID="839395897fe234faabe36652ec6fb79e">
  <xsd:schema xmlns:xsd="http://www.w3.org/2001/XMLSchema" xmlns:xs="http://www.w3.org/2001/XMLSchema" xmlns:p="http://schemas.microsoft.com/office/2006/metadata/properties" xmlns:ns2="0d18297e-907b-4ce2-9ce4-5f7c9227518f" xmlns:ns3="6e5836e5-e596-4057-a01e-2338cc6dfa9e" targetNamespace="http://schemas.microsoft.com/office/2006/metadata/properties" ma:root="true" ma:fieldsID="4f701b06e2141cd63940603fe65e7448" ns2:_="" ns3:_="">
    <xsd:import namespace="0d18297e-907b-4ce2-9ce4-5f7c9227518f"/>
    <xsd:import namespace="6e5836e5-e596-4057-a01e-2338cc6dfa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2:MediaServiceOCR"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18297e-907b-4ce2-9ce4-5f7c9227518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5836e5-e596-4057-a01e-2338cc6dfa9e"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8F8CF0-0293-41A3-8706-52C6124B0E6C}">
  <ds:schemaRefs>
    <ds:schemaRef ds:uri="http://schemas.microsoft.com/office/2006/documentManagement/types"/>
    <ds:schemaRef ds:uri="http://www.w3.org/XML/1998/namespace"/>
    <ds:schemaRef ds:uri="3dfd6cae-5520-46a7-8958-1d25f3ecce67"/>
    <ds:schemaRef ds:uri="http://schemas.microsoft.com/office/infopath/2007/PartnerControls"/>
    <ds:schemaRef ds:uri="http://purl.org/dc/dcmitype/"/>
    <ds:schemaRef ds:uri="http://purl.org/dc/elements/1.1/"/>
    <ds:schemaRef ds:uri="62871916-95e6-4d53-8024-fdd4597a1746"/>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83B14C3-EF18-4396-9CC6-3147DB00A8D5}">
  <ds:schemaRefs>
    <ds:schemaRef ds:uri="http://schemas.microsoft.com/sharepoint/v3/contenttype/forms"/>
  </ds:schemaRefs>
</ds:datastoreItem>
</file>

<file path=customXml/itemProps3.xml><?xml version="1.0" encoding="utf-8"?>
<ds:datastoreItem xmlns:ds="http://schemas.openxmlformats.org/officeDocument/2006/customXml" ds:itemID="{E56797BA-203D-4EDB-A5FD-7F7268D98A7B}"/>
</file>

<file path=docProps/app.xml><?xml version="1.0" encoding="utf-8"?>
<Properties xmlns="http://schemas.openxmlformats.org/officeDocument/2006/extended-properties" xmlns:vt="http://schemas.openxmlformats.org/officeDocument/2006/docPropsVTypes">
  <TotalTime>1693</TotalTime>
  <Words>280</Words>
  <Application>Microsoft Office PowerPoint</Application>
  <PresentationFormat>Breedbeeld</PresentationFormat>
  <Paragraphs>39</Paragraphs>
  <Slides>6</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Arial</vt:lpstr>
      <vt:lpstr>Calibri</vt:lpstr>
      <vt:lpstr>Franklin Gothic Demi Cond</vt:lpstr>
      <vt:lpstr>Franklin Gothic Medium</vt:lpstr>
      <vt:lpstr>Wingdings</vt:lpstr>
      <vt:lpstr>JuxtaposeVTI</vt:lpstr>
      <vt:lpstr>PowerPoint-presentatie</vt:lpstr>
      <vt:lpstr>Goed werkgeverschap voor Generation XYZ &amp; Babyboomers</vt:lpstr>
      <vt:lpstr>4 generaties </vt:lpstr>
      <vt:lpstr>In gesprek</vt:lpstr>
      <vt:lpstr>Socrates, 5e eeuw voor Christus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Claudia Rozema</dc:creator>
  <cp:lastModifiedBy>Claudia Rozema</cp:lastModifiedBy>
  <cp:revision>323</cp:revision>
  <cp:lastPrinted>2022-05-16T10:47:26Z</cp:lastPrinted>
  <dcterms:created xsi:type="dcterms:W3CDTF">2022-03-25T11:54:15Z</dcterms:created>
  <dcterms:modified xsi:type="dcterms:W3CDTF">2022-05-16T11:15:03Z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0x01010082115A756BE7F34FB3811C256439B4C5</vt:lpwstr>
  </property>
</Properties>
</file>